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376" r:id="rId2"/>
    <p:sldId id="609" r:id="rId3"/>
    <p:sldId id="633" r:id="rId4"/>
    <p:sldId id="636" r:id="rId5"/>
    <p:sldId id="635" r:id="rId6"/>
    <p:sldId id="637" r:id="rId7"/>
    <p:sldId id="638" r:id="rId8"/>
    <p:sldId id="639" r:id="rId9"/>
    <p:sldId id="640" r:id="rId10"/>
    <p:sldId id="641" r:id="rId11"/>
    <p:sldId id="642" r:id="rId12"/>
    <p:sldId id="643" r:id="rId13"/>
    <p:sldId id="644" r:id="rId14"/>
    <p:sldId id="645" r:id="rId15"/>
    <p:sldId id="646" r:id="rId16"/>
    <p:sldId id="608" r:id="rId17"/>
    <p:sldId id="568" r:id="rId18"/>
    <p:sldId id="595" r:id="rId19"/>
    <p:sldId id="613" r:id="rId20"/>
    <p:sldId id="614" r:id="rId21"/>
    <p:sldId id="615" r:id="rId22"/>
    <p:sldId id="616" r:id="rId23"/>
    <p:sldId id="617" r:id="rId24"/>
    <p:sldId id="618" r:id="rId25"/>
    <p:sldId id="619" r:id="rId26"/>
    <p:sldId id="629" r:id="rId27"/>
    <p:sldId id="630" r:id="rId28"/>
    <p:sldId id="627" r:id="rId29"/>
    <p:sldId id="649" r:id="rId30"/>
    <p:sldId id="650" r:id="rId31"/>
    <p:sldId id="631" r:id="rId32"/>
    <p:sldId id="651" r:id="rId33"/>
    <p:sldId id="628" r:id="rId34"/>
    <p:sldId id="648" r:id="rId35"/>
    <p:sldId id="64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48" autoAdjust="0"/>
    <p:restoredTop sz="86352"/>
  </p:normalViewPr>
  <p:slideViewPr>
    <p:cSldViewPr snapToGrid="0">
      <p:cViewPr varScale="1">
        <p:scale>
          <a:sx n="98" d="100"/>
          <a:sy n="98" d="100"/>
        </p:scale>
        <p:origin x="52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7BB3B-5A42-E44E-9790-E259091FB5F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814FD-BF22-DF41-A3F1-9550CB0C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1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61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51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8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52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6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89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8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76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19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5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13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93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24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87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85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601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37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34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22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51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7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82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87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19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4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5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18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4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2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3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0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8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5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6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6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4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9A002-A582-4213-BF34-013E3866789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9272-24F8-438C-8986-6D788A5D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5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2628-A58A-A548-9597-290E452DF590}"/>
              </a:ext>
            </a:extLst>
          </p:cNvPr>
          <p:cNvSpPr txBox="1">
            <a:spLocks/>
          </p:cNvSpPr>
          <p:nvPr/>
        </p:nvSpPr>
        <p:spPr>
          <a:xfrm>
            <a:off x="1524001" y="2376771"/>
            <a:ext cx="9062977" cy="116715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Big Caslon Medium" panose="02000603090000020003" pitchFamily="2" charset="-79"/>
                <a:ea typeface="Arial" charset="0"/>
                <a:cs typeface="Big Caslon Medium" panose="02000603090000020003" pitchFamily="2" charset="-79"/>
              </a:rPr>
              <a:t>ANCIENT HOPE</a:t>
            </a:r>
          </a:p>
          <a:p>
            <a:r>
              <a:rPr lang="en-US" sz="4000" i="1">
                <a:solidFill>
                  <a:schemeClr val="bg1"/>
                </a:solidFill>
                <a:latin typeface="Big Caslon Medium" panose="02000603090000020003" pitchFamily="2" charset="-79"/>
                <a:ea typeface="Arial" charset="0"/>
                <a:cs typeface="Big Caslon Medium" panose="02000603090000020003" pitchFamily="2" charset="-79"/>
              </a:rPr>
              <a:t>An Fearful Heart</a:t>
            </a:r>
            <a:endParaRPr lang="en-US" sz="4000" i="1" dirty="0">
              <a:solidFill>
                <a:schemeClr val="bg1"/>
              </a:solidFill>
              <a:latin typeface="Big Caslon Medium" panose="02000603090000020003" pitchFamily="2" charset="-79"/>
              <a:ea typeface="Arial" charset="0"/>
              <a:cs typeface="Big Caslon Medium" panose="0200060309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3141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F1ABA-0CA2-C144-8CB8-02B43C33E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3572" y="1832656"/>
            <a:ext cx="6404855" cy="436358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C4A8EE-0B80-6F43-A726-D85CBBA7CF29}"/>
              </a:ext>
            </a:extLst>
          </p:cNvPr>
          <p:cNvSpPr txBox="1">
            <a:spLocks/>
          </p:cNvSpPr>
          <p:nvPr/>
        </p:nvSpPr>
        <p:spPr>
          <a:xfrm>
            <a:off x="1524000" y="493962"/>
            <a:ext cx="9144000" cy="727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TEMPLE: Decorated Column 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0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F1ABA-0CA2-C144-8CB8-02B43C33E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3572" y="1879496"/>
            <a:ext cx="6404855" cy="426990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C4A8EE-0B80-6F43-A726-D85CBBA7CF29}"/>
              </a:ext>
            </a:extLst>
          </p:cNvPr>
          <p:cNvSpPr txBox="1">
            <a:spLocks/>
          </p:cNvSpPr>
          <p:nvPr/>
        </p:nvSpPr>
        <p:spPr>
          <a:xfrm>
            <a:off x="1524000" y="493962"/>
            <a:ext cx="9144000" cy="727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TEMPLE: Floor Mosaics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33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F1ABA-0CA2-C144-8CB8-02B43C33E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3917" y="1519038"/>
            <a:ext cx="8164165" cy="45958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C4A8EE-0B80-6F43-A726-D85CBBA7CF29}"/>
              </a:ext>
            </a:extLst>
          </p:cNvPr>
          <p:cNvSpPr txBox="1">
            <a:spLocks/>
          </p:cNvSpPr>
          <p:nvPr/>
        </p:nvSpPr>
        <p:spPr>
          <a:xfrm>
            <a:off x="1524000" y="493962"/>
            <a:ext cx="9144000" cy="727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TOMB OF JESUS DATE CONFIRMED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04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F1ABA-0CA2-C144-8CB8-02B43C33E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3917" y="1519038"/>
            <a:ext cx="8164165" cy="45958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C4A8EE-0B80-6F43-A726-D85CBBA7CF29}"/>
              </a:ext>
            </a:extLst>
          </p:cNvPr>
          <p:cNvSpPr txBox="1">
            <a:spLocks/>
          </p:cNvSpPr>
          <p:nvPr/>
        </p:nvSpPr>
        <p:spPr>
          <a:xfrm>
            <a:off x="1524000" y="493962"/>
            <a:ext cx="9144000" cy="727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TOMB OF JESUS DATE CONFIRMED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3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F1ABA-0CA2-C144-8CB8-02B43C33E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6535" y="2004597"/>
            <a:ext cx="9818930" cy="435944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C4A8EE-0B80-6F43-A726-D85CBBA7CF29}"/>
              </a:ext>
            </a:extLst>
          </p:cNvPr>
          <p:cNvSpPr txBox="1">
            <a:spLocks/>
          </p:cNvSpPr>
          <p:nvPr/>
        </p:nvSpPr>
        <p:spPr>
          <a:xfrm>
            <a:off x="1524000" y="493961"/>
            <a:ext cx="9144000" cy="1207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Scroll dating linked Dead Sea Scrolls to Hebrew Testament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0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F1ABA-0CA2-C144-8CB8-02B43C33E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925" y="1446028"/>
            <a:ext cx="7162150" cy="491801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C4A8EE-0B80-6F43-A726-D85CBBA7CF29}"/>
              </a:ext>
            </a:extLst>
          </p:cNvPr>
          <p:cNvSpPr txBox="1">
            <a:spLocks/>
          </p:cNvSpPr>
          <p:nvPr/>
        </p:nvSpPr>
        <p:spPr>
          <a:xfrm>
            <a:off x="1524000" y="493962"/>
            <a:ext cx="9144000" cy="63309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Home of Jesus discovered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48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4186966-4C4D-A84A-BB44-532EE5B515BB}"/>
              </a:ext>
            </a:extLst>
          </p:cNvPr>
          <p:cNvSpPr txBox="1">
            <a:spLocks/>
          </p:cNvSpPr>
          <p:nvPr/>
        </p:nvSpPr>
        <p:spPr>
          <a:xfrm>
            <a:off x="1524000" y="493962"/>
            <a:ext cx="9144000" cy="727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of Israel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D6D23F-10E7-594E-9C66-6F35B7BF533D}"/>
              </a:ext>
            </a:extLst>
          </p:cNvPr>
          <p:cNvSpPr txBox="1">
            <a:spLocks/>
          </p:cNvSpPr>
          <p:nvPr/>
        </p:nvSpPr>
        <p:spPr>
          <a:xfrm>
            <a:off x="1733717" y="1282959"/>
            <a:ext cx="8724567" cy="114465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Chronicles 		1 &amp; 2 Samuel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424DDA-012D-ED44-9AC2-5A10B6F8AA63}"/>
              </a:ext>
            </a:extLst>
          </p:cNvPr>
          <p:cNvSpPr txBox="1">
            <a:spLocks/>
          </p:cNvSpPr>
          <p:nvPr/>
        </p:nvSpPr>
        <p:spPr>
          <a:xfrm>
            <a:off x="1741171" y="2577487"/>
            <a:ext cx="8724567" cy="114465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Chronicles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&amp; 2 Kings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358804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B86821-B6DD-5C4A-BA51-76FE8B574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13438"/>
            <a:ext cx="12208838" cy="7884875"/>
          </a:xfrm>
          <a:prstGeom prst="rect">
            <a:avLst/>
          </a:prstGeom>
        </p:spPr>
      </p:pic>
      <p:pic>
        <p:nvPicPr>
          <p:cNvPr id="4" name="Picture 3" descr="A picture containing sitting, water, light, lamp&#10;&#10;Description automatically generated">
            <a:extLst>
              <a:ext uri="{FF2B5EF4-FFF2-40B4-BE49-F238E27FC236}">
                <a16:creationId xmlns:a16="http://schemas.microsoft.com/office/drawing/2014/main" id="{F3FE45FA-43B4-3F45-9535-9369F020A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94" y="1501300"/>
            <a:ext cx="9861391" cy="4982628"/>
          </a:xfrm>
          <a:prstGeom prst="rect">
            <a:avLst/>
          </a:prstGeom>
          <a:effectLst>
            <a:outerShdw blurRad="50800" dist="127000" dir="5400000" algn="t" rotWithShape="0">
              <a:prstClr val="black"/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53CE004-CC39-5841-9B0C-E6A8107C7028}"/>
              </a:ext>
            </a:extLst>
          </p:cNvPr>
          <p:cNvSpPr txBox="1">
            <a:spLocks/>
          </p:cNvSpPr>
          <p:nvPr/>
        </p:nvSpPr>
        <p:spPr>
          <a:xfrm>
            <a:off x="5351557" y="5502207"/>
            <a:ext cx="4392249" cy="1289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4000" dirty="0">
              <a:effectLst>
                <a:outerShdw blurRad="50800" dist="38100" dir="5400000" algn="t" rotWithShape="0">
                  <a:schemeClr val="bg1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en-US" sz="4000" b="1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Arial" charset="0"/>
                <a:ea typeface="Arial" charset="0"/>
                <a:cs typeface="Arial" charset="0"/>
              </a:rPr>
              <a:t>The Gospels: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FD765-B386-E544-ACC8-E70C6E347570}"/>
              </a:ext>
            </a:extLst>
          </p:cNvPr>
          <p:cNvSpPr txBox="1"/>
          <p:nvPr/>
        </p:nvSpPr>
        <p:spPr>
          <a:xfrm>
            <a:off x="6868264" y="1501300"/>
            <a:ext cx="231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LUKE- Mary’s 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86FBF-5BB1-7A46-960E-88924D59A809}"/>
              </a:ext>
            </a:extLst>
          </p:cNvPr>
          <p:cNvSpPr txBox="1"/>
          <p:nvPr/>
        </p:nvSpPr>
        <p:spPr>
          <a:xfrm>
            <a:off x="7047134" y="4316203"/>
            <a:ext cx="269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MATTHEW- Joseph’s 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4A5784-6D62-2F40-BC85-D2DD30B99698}"/>
              </a:ext>
            </a:extLst>
          </p:cNvPr>
          <p:cNvSpPr/>
          <p:nvPr/>
        </p:nvSpPr>
        <p:spPr>
          <a:xfrm>
            <a:off x="6477001" y="2097186"/>
            <a:ext cx="4662054" cy="1613661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8E0824-84E7-F941-A203-B0E5632FC8E5}"/>
              </a:ext>
            </a:extLst>
          </p:cNvPr>
          <p:cNvSpPr/>
          <p:nvPr/>
        </p:nvSpPr>
        <p:spPr>
          <a:xfrm>
            <a:off x="6477001" y="4760814"/>
            <a:ext cx="4662054" cy="1289888"/>
          </a:xfrm>
          <a:prstGeom prst="rect">
            <a:avLst/>
          </a:prstGeom>
          <a:solidFill>
            <a:srgbClr val="00B050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3C3D7B-880C-D440-8847-905F1CE8A006}"/>
              </a:ext>
            </a:extLst>
          </p:cNvPr>
          <p:cNvSpPr txBox="1">
            <a:spLocks/>
          </p:cNvSpPr>
          <p:nvPr/>
        </p:nvSpPr>
        <p:spPr>
          <a:xfrm>
            <a:off x="477516" y="5334000"/>
            <a:ext cx="3098812" cy="14580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4000" dirty="0">
              <a:effectLst>
                <a:outerShdw blurRad="50800" dist="38100" dir="5400000" algn="t" rotWithShape="0">
                  <a:schemeClr val="bg1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en-US" sz="4000" b="1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Arial" charset="0"/>
                <a:ea typeface="Arial" charset="0"/>
                <a:cs typeface="Arial" charset="0"/>
              </a:rPr>
              <a:t>Chronicles: </a:t>
            </a:r>
          </a:p>
        </p:txBody>
      </p:sp>
    </p:spTree>
    <p:extLst>
      <p:ext uri="{BB962C8B-B14F-4D97-AF65-F5344CB8AC3E}">
        <p14:creationId xmlns:p14="http://schemas.microsoft.com/office/powerpoint/2010/main" val="214166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AF0FF7-CD84-0142-8016-F53F28F0510E}"/>
              </a:ext>
            </a:extLst>
          </p:cNvPr>
          <p:cNvSpPr txBox="1">
            <a:spLocks/>
          </p:cNvSpPr>
          <p:nvPr/>
        </p:nvSpPr>
        <p:spPr>
          <a:xfrm>
            <a:off x="1646714" y="1630474"/>
            <a:ext cx="9021287" cy="2179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Gospel According to </a:t>
            </a:r>
          </a:p>
          <a:p>
            <a:r>
              <a:rPr lang="en-US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MATTHEW 2:1ff</a:t>
            </a:r>
          </a:p>
          <a:p>
            <a:r>
              <a:rPr lang="en-US" sz="4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Pg. 668-669</a:t>
            </a:r>
          </a:p>
        </p:txBody>
      </p:sp>
    </p:spTree>
    <p:extLst>
      <p:ext uri="{BB962C8B-B14F-4D97-AF65-F5344CB8AC3E}">
        <p14:creationId xmlns:p14="http://schemas.microsoft.com/office/powerpoint/2010/main" val="3435003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68A45-FC76-A54E-B94E-7A98F3E76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6143" y="0"/>
            <a:ext cx="9171214" cy="687841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4186966-4C4D-A84A-BB44-532EE5B515BB}"/>
              </a:ext>
            </a:extLst>
          </p:cNvPr>
          <p:cNvSpPr txBox="1">
            <a:spLocks/>
          </p:cNvSpPr>
          <p:nvPr/>
        </p:nvSpPr>
        <p:spPr>
          <a:xfrm>
            <a:off x="8790214" y="-1"/>
            <a:ext cx="3080657" cy="1547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Daniel’s Prophesy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1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44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68A45-FC76-A54E-B94E-7A98F3E76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595537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4186966-4C4D-A84A-BB44-532EE5B515BB}"/>
              </a:ext>
            </a:extLst>
          </p:cNvPr>
          <p:cNvSpPr txBox="1">
            <a:spLocks/>
          </p:cNvSpPr>
          <p:nvPr/>
        </p:nvSpPr>
        <p:spPr>
          <a:xfrm>
            <a:off x="8790214" y="-1"/>
            <a:ext cx="3080657" cy="1547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Greek </a:t>
            </a:r>
          </a:p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0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68A45-FC76-A54E-B94E-7A98F3E76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43001"/>
            <a:ext cx="12192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90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68A45-FC76-A54E-B94E-7A98F3E76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77686"/>
            <a:ext cx="12197442" cy="94869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817A0D-71C1-EC41-8E2C-5FD1B8DAC8D1}"/>
              </a:ext>
            </a:extLst>
          </p:cNvPr>
          <p:cNvSpPr txBox="1">
            <a:spLocks/>
          </p:cNvSpPr>
          <p:nvPr/>
        </p:nvSpPr>
        <p:spPr>
          <a:xfrm>
            <a:off x="-337161" y="-382387"/>
            <a:ext cx="3080657" cy="1547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 BC</a:t>
            </a:r>
          </a:p>
        </p:txBody>
      </p:sp>
    </p:spTree>
    <p:extLst>
      <p:ext uri="{BB962C8B-B14F-4D97-AF65-F5344CB8AC3E}">
        <p14:creationId xmlns:p14="http://schemas.microsoft.com/office/powerpoint/2010/main" val="2248317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68A45-FC76-A54E-B94E-7A98F3E76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7200"/>
            <a:ext cx="12197442" cy="782592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682B4B0-EFA3-074B-AFF7-BD1419F3A4D5}"/>
              </a:ext>
            </a:extLst>
          </p:cNvPr>
          <p:cNvSpPr txBox="1">
            <a:spLocks/>
          </p:cNvSpPr>
          <p:nvPr/>
        </p:nvSpPr>
        <p:spPr>
          <a:xfrm>
            <a:off x="-337161" y="-382387"/>
            <a:ext cx="3080657" cy="1547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 BC</a:t>
            </a:r>
          </a:p>
        </p:txBody>
      </p:sp>
    </p:spTree>
    <p:extLst>
      <p:ext uri="{BB962C8B-B14F-4D97-AF65-F5344CB8AC3E}">
        <p14:creationId xmlns:p14="http://schemas.microsoft.com/office/powerpoint/2010/main" val="4148384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68A45-FC76-A54E-B94E-7A98F3E76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7442" cy="69677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08A0553-394D-9D45-B53D-A010FFB1E615}"/>
              </a:ext>
            </a:extLst>
          </p:cNvPr>
          <p:cNvSpPr txBox="1">
            <a:spLocks/>
          </p:cNvSpPr>
          <p:nvPr/>
        </p:nvSpPr>
        <p:spPr>
          <a:xfrm>
            <a:off x="-337161" y="-382387"/>
            <a:ext cx="3080657" cy="1547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 BC</a:t>
            </a:r>
          </a:p>
        </p:txBody>
      </p:sp>
    </p:spTree>
    <p:extLst>
      <p:ext uri="{BB962C8B-B14F-4D97-AF65-F5344CB8AC3E}">
        <p14:creationId xmlns:p14="http://schemas.microsoft.com/office/powerpoint/2010/main" val="3390942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68A45-FC76-A54E-B94E-7A98F3E76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7442" cy="6967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1B209-3A84-234E-AFB0-FEFF495AA45C}"/>
              </a:ext>
            </a:extLst>
          </p:cNvPr>
          <p:cNvSpPr txBox="1"/>
          <p:nvPr/>
        </p:nvSpPr>
        <p:spPr>
          <a:xfrm>
            <a:off x="1845469" y="4110677"/>
            <a:ext cx="8501062" cy="156966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“the light is kindled to give inspiration, 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for the light of Messiah must burn brightly in our hearts.”</a:t>
            </a:r>
          </a:p>
        </p:txBody>
      </p:sp>
    </p:spTree>
    <p:extLst>
      <p:ext uri="{BB962C8B-B14F-4D97-AF65-F5344CB8AC3E}">
        <p14:creationId xmlns:p14="http://schemas.microsoft.com/office/powerpoint/2010/main" val="2246078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68A45-FC76-A54E-B94E-7A98F3E76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363"/>
            <a:ext cx="12197442" cy="686106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08A0553-394D-9D45-B53D-A010FFB1E615}"/>
              </a:ext>
            </a:extLst>
          </p:cNvPr>
          <p:cNvSpPr txBox="1">
            <a:spLocks/>
          </p:cNvSpPr>
          <p:nvPr/>
        </p:nvSpPr>
        <p:spPr>
          <a:xfrm>
            <a:off x="-337161" y="-382387"/>
            <a:ext cx="3080657" cy="1547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64 BC</a:t>
            </a:r>
          </a:p>
        </p:txBody>
      </p:sp>
    </p:spTree>
    <p:extLst>
      <p:ext uri="{BB962C8B-B14F-4D97-AF65-F5344CB8AC3E}">
        <p14:creationId xmlns:p14="http://schemas.microsoft.com/office/powerpoint/2010/main" val="2722454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68A45-FC76-A54E-B94E-7A98F3E76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628" y="0"/>
            <a:ext cx="4994744" cy="686106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08A0553-394D-9D45-B53D-A010FFB1E615}"/>
              </a:ext>
            </a:extLst>
          </p:cNvPr>
          <p:cNvSpPr txBox="1">
            <a:spLocks/>
          </p:cNvSpPr>
          <p:nvPr/>
        </p:nvSpPr>
        <p:spPr>
          <a:xfrm>
            <a:off x="8294221" y="3158836"/>
            <a:ext cx="4493525" cy="3463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BC</a:t>
            </a:r>
          </a:p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Herod </a:t>
            </a:r>
          </a:p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Great ruled</a:t>
            </a:r>
          </a:p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</a:t>
            </a:r>
          </a:p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BC</a:t>
            </a:r>
          </a:p>
        </p:txBody>
      </p:sp>
    </p:spTree>
    <p:extLst>
      <p:ext uri="{BB962C8B-B14F-4D97-AF65-F5344CB8AC3E}">
        <p14:creationId xmlns:p14="http://schemas.microsoft.com/office/powerpoint/2010/main" val="1663803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AF0FF7-CD84-0142-8016-F53F28F0510E}"/>
              </a:ext>
            </a:extLst>
          </p:cNvPr>
          <p:cNvSpPr txBox="1">
            <a:spLocks/>
          </p:cNvSpPr>
          <p:nvPr/>
        </p:nvSpPr>
        <p:spPr>
          <a:xfrm>
            <a:off x="1838100" y="3693190"/>
            <a:ext cx="9021287" cy="2179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Gospel According to </a:t>
            </a:r>
          </a:p>
          <a:p>
            <a:r>
              <a:rPr lang="en-US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MATTHEW 2:1ff</a:t>
            </a:r>
          </a:p>
          <a:p>
            <a:r>
              <a:rPr lang="en-US" sz="4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Pg. 668-669</a:t>
            </a:r>
          </a:p>
        </p:txBody>
      </p:sp>
    </p:spTree>
    <p:extLst>
      <p:ext uri="{BB962C8B-B14F-4D97-AF65-F5344CB8AC3E}">
        <p14:creationId xmlns:p14="http://schemas.microsoft.com/office/powerpoint/2010/main" val="4249501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AF0FF7-CD84-0142-8016-F53F28F0510E}"/>
              </a:ext>
            </a:extLst>
          </p:cNvPr>
          <p:cNvSpPr txBox="1">
            <a:spLocks/>
          </p:cNvSpPr>
          <p:nvPr/>
        </p:nvSpPr>
        <p:spPr>
          <a:xfrm>
            <a:off x="1646714" y="1630474"/>
            <a:ext cx="9021287" cy="2179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star will step forth from Jacob, </a:t>
            </a:r>
          </a:p>
          <a:p>
            <a:r>
              <a:rPr lang="en-US" sz="40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scepter will arise from Israel</a:t>
            </a:r>
          </a:p>
          <a:p>
            <a:r>
              <a:rPr lang="en-US" sz="4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Numbers 24:17</a:t>
            </a:r>
          </a:p>
        </p:txBody>
      </p:sp>
    </p:spTree>
    <p:extLst>
      <p:ext uri="{BB962C8B-B14F-4D97-AF65-F5344CB8AC3E}">
        <p14:creationId xmlns:p14="http://schemas.microsoft.com/office/powerpoint/2010/main" val="323375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68A45-FC76-A54E-B94E-7A98F3E76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8206" y="2295966"/>
            <a:ext cx="7417744" cy="4374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D3EDB9-05F5-D745-AD56-FC09BBE14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71852" cy="40523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55938C2-14B8-7E4E-BABA-B708D0CC7F91}"/>
              </a:ext>
            </a:extLst>
          </p:cNvPr>
          <p:cNvSpPr txBox="1">
            <a:spLocks/>
          </p:cNvSpPr>
          <p:nvPr/>
        </p:nvSpPr>
        <p:spPr>
          <a:xfrm>
            <a:off x="6765615" y="420619"/>
            <a:ext cx="5160335" cy="727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 of the Meme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66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AF0FF7-CD84-0142-8016-F53F28F0510E}"/>
              </a:ext>
            </a:extLst>
          </p:cNvPr>
          <p:cNvSpPr txBox="1">
            <a:spLocks/>
          </p:cNvSpPr>
          <p:nvPr/>
        </p:nvSpPr>
        <p:spPr>
          <a:xfrm>
            <a:off x="1838100" y="3693190"/>
            <a:ext cx="9021287" cy="2179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Gospel According to </a:t>
            </a:r>
          </a:p>
          <a:p>
            <a:r>
              <a:rPr lang="en-US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MATTHEW 2:2ff</a:t>
            </a:r>
          </a:p>
          <a:p>
            <a:r>
              <a:rPr lang="en-US" sz="4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Pg. 668-669</a:t>
            </a:r>
          </a:p>
        </p:txBody>
      </p:sp>
    </p:spTree>
    <p:extLst>
      <p:ext uri="{BB962C8B-B14F-4D97-AF65-F5344CB8AC3E}">
        <p14:creationId xmlns:p14="http://schemas.microsoft.com/office/powerpoint/2010/main" val="645327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68A45-FC76-A54E-B94E-7A98F3E76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76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AF0FF7-CD84-0142-8016-F53F28F0510E}"/>
              </a:ext>
            </a:extLst>
          </p:cNvPr>
          <p:cNvSpPr txBox="1">
            <a:spLocks/>
          </p:cNvSpPr>
          <p:nvPr/>
        </p:nvSpPr>
        <p:spPr>
          <a:xfrm>
            <a:off x="1838100" y="3693190"/>
            <a:ext cx="9021287" cy="2179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Gospel According to </a:t>
            </a:r>
          </a:p>
          <a:p>
            <a:r>
              <a:rPr lang="en-US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MATTHEW 2:4ff</a:t>
            </a:r>
          </a:p>
          <a:p>
            <a:r>
              <a:rPr lang="en-US" sz="4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Pg. 668-669</a:t>
            </a:r>
          </a:p>
        </p:txBody>
      </p:sp>
    </p:spTree>
    <p:extLst>
      <p:ext uri="{BB962C8B-B14F-4D97-AF65-F5344CB8AC3E}">
        <p14:creationId xmlns:p14="http://schemas.microsoft.com/office/powerpoint/2010/main" val="2570679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363C0CE-16F6-0E4B-B82E-D6BD628B9D3D}"/>
              </a:ext>
            </a:extLst>
          </p:cNvPr>
          <p:cNvSpPr txBox="1">
            <a:spLocks/>
          </p:cNvSpPr>
          <p:nvPr/>
        </p:nvSpPr>
        <p:spPr>
          <a:xfrm>
            <a:off x="2753927" y="3732276"/>
            <a:ext cx="7229105" cy="13420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99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val="1383052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F1ABA-0CA2-C144-8CB8-02B43C33E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6668" y="0"/>
            <a:ext cx="7778663" cy="777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56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F1ABA-0CA2-C144-8CB8-02B43C33E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118" y="0"/>
            <a:ext cx="10785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9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72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8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rick, bread, food&#10;&#10;Description automatically generated">
            <a:extLst>
              <a:ext uri="{FF2B5EF4-FFF2-40B4-BE49-F238E27FC236}">
                <a16:creationId xmlns:a16="http://schemas.microsoft.com/office/drawing/2014/main" id="{1FBF1ABA-0CA2-C144-8CB8-02B43C33E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577" y="1603448"/>
            <a:ext cx="4708008" cy="447877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C4A8EE-0B80-6F43-A726-D85CBBA7CF29}"/>
              </a:ext>
            </a:extLst>
          </p:cNvPr>
          <p:cNvSpPr txBox="1">
            <a:spLocks/>
          </p:cNvSpPr>
          <p:nvPr/>
        </p:nvSpPr>
        <p:spPr>
          <a:xfrm>
            <a:off x="1524000" y="493962"/>
            <a:ext cx="9144000" cy="727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Mentions election of King Saul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2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F1ABA-0CA2-C144-8CB8-02B43C33E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6373" y="1722474"/>
            <a:ext cx="8044374" cy="376071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C4A8EE-0B80-6F43-A726-D85CBBA7CF29}"/>
              </a:ext>
            </a:extLst>
          </p:cNvPr>
          <p:cNvSpPr txBox="1">
            <a:spLocks/>
          </p:cNvSpPr>
          <p:nvPr/>
        </p:nvSpPr>
        <p:spPr>
          <a:xfrm>
            <a:off x="1524000" y="493962"/>
            <a:ext cx="9144000" cy="727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 of Isaiah the Prophet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0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F1ABA-0CA2-C144-8CB8-02B43C33E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0819" y="1722474"/>
            <a:ext cx="6015481" cy="376071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C4A8EE-0B80-6F43-A726-D85CBBA7CF29}"/>
              </a:ext>
            </a:extLst>
          </p:cNvPr>
          <p:cNvSpPr txBox="1">
            <a:spLocks/>
          </p:cNvSpPr>
          <p:nvPr/>
        </p:nvSpPr>
        <p:spPr>
          <a:xfrm>
            <a:off x="1524000" y="493962"/>
            <a:ext cx="9144000" cy="727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 Ring of Pontius Pilate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8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F1ABA-0CA2-C144-8CB8-02B43C33E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8410" y="1573618"/>
            <a:ext cx="4554222" cy="464156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C4A8EE-0B80-6F43-A726-D85CBBA7CF29}"/>
              </a:ext>
            </a:extLst>
          </p:cNvPr>
          <p:cNvSpPr txBox="1">
            <a:spLocks/>
          </p:cNvSpPr>
          <p:nvPr/>
        </p:nvSpPr>
        <p:spPr>
          <a:xfrm>
            <a:off x="1524000" y="493962"/>
            <a:ext cx="9144000" cy="727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 Ring of King Hezekiah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4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9138</TotalTime>
  <Words>224</Words>
  <Application>Microsoft Office PowerPoint</Application>
  <PresentationFormat>Widescreen</PresentationFormat>
  <Paragraphs>81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Big Caslon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 Olsen</dc:creator>
  <cp:lastModifiedBy>Samantha Meza</cp:lastModifiedBy>
  <cp:revision>483</cp:revision>
  <dcterms:created xsi:type="dcterms:W3CDTF">2019-09-08T15:19:28Z</dcterms:created>
  <dcterms:modified xsi:type="dcterms:W3CDTF">2020-01-07T17:36:49Z</dcterms:modified>
</cp:coreProperties>
</file>