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686" r:id="rId2"/>
    <p:sldId id="683" r:id="rId3"/>
    <p:sldId id="651" r:id="rId4"/>
    <p:sldId id="687" r:id="rId5"/>
    <p:sldId id="685" r:id="rId6"/>
    <p:sldId id="688" r:id="rId7"/>
    <p:sldId id="672" r:id="rId8"/>
    <p:sldId id="689" r:id="rId9"/>
    <p:sldId id="690" r:id="rId10"/>
    <p:sldId id="691" r:id="rId11"/>
    <p:sldId id="300" r:id="rId12"/>
    <p:sldId id="6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4A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9" autoAdjust="0"/>
    <p:restoredTop sz="86577"/>
  </p:normalViewPr>
  <p:slideViewPr>
    <p:cSldViewPr snapToGrid="0">
      <p:cViewPr varScale="1">
        <p:scale>
          <a:sx n="68" d="100"/>
          <a:sy n="68" d="100"/>
        </p:scale>
        <p:origin x="-67" y="-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7BB3B-5A42-E44E-9790-E259091FB5FD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814FD-BF22-DF41-A3F1-9550CB0C4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71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7153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261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18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97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105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87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68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3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72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0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814FD-BF22-DF41-A3F1-9550CB0C41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3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9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57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56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82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39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26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16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232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10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3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A002-A582-4213-BF34-013E38667891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9272-24F8-438C-8986-6D788A5DB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3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184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73C54A-4064-504A-9096-465DFBEFA253}"/>
              </a:ext>
            </a:extLst>
          </p:cNvPr>
          <p:cNvSpPr txBox="1"/>
          <p:nvPr/>
        </p:nvSpPr>
        <p:spPr>
          <a:xfrm>
            <a:off x="1059926" y="162278"/>
            <a:ext cx="968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 times</a:t>
            </a:r>
            <a:r>
              <a:rPr lang="en-US" sz="3200" dirty="0"/>
              <a:t> are given in 9:25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22B9D-E183-8440-9DD9-61A534CA781E}"/>
              </a:ext>
            </a:extLst>
          </p:cNvPr>
          <p:cNvSpPr txBox="1"/>
          <p:nvPr/>
        </p:nvSpPr>
        <p:spPr>
          <a:xfrm>
            <a:off x="447675" y="1065034"/>
            <a:ext cx="49815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MEDIA &amp; PERSIA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MESSIANIC KINGDOM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9B4D52-D6B6-024C-B948-288D2F56420E}"/>
              </a:ext>
            </a:extLst>
          </p:cNvPr>
          <p:cNvSpPr txBox="1"/>
          <p:nvPr/>
        </p:nvSpPr>
        <p:spPr>
          <a:xfrm>
            <a:off x="3848100" y="1065034"/>
            <a:ext cx="800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/>
              <a:t>70-7s</a:t>
            </a:r>
            <a:r>
              <a:rPr lang="en-US" sz="3200" dirty="0"/>
              <a:t> = 490 years total from decree by Cyrus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B4BC21-DEA0-D54C-9002-5CEA16D39CE9}"/>
              </a:ext>
            </a:extLst>
          </p:cNvPr>
          <p:cNvSpPr txBox="1"/>
          <p:nvPr/>
        </p:nvSpPr>
        <p:spPr>
          <a:xfrm>
            <a:off x="681040" y="1967790"/>
            <a:ext cx="9224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/>
              <a:t>7-7s</a:t>
            </a:r>
            <a:r>
              <a:rPr lang="en-US" sz="3200" dirty="0"/>
              <a:t> 		= 49 years to restore and rebuild Jerusalem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/>
              <a:t>62-7s</a:t>
            </a:r>
            <a:r>
              <a:rPr lang="en-US" sz="3200" dirty="0"/>
              <a:t>	= 434 the Messiah will come &amp; Die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Final 7 </a:t>
            </a:r>
            <a:r>
              <a:rPr lang="en-US" sz="3200" dirty="0"/>
              <a:t> = y years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3200" dirty="0"/>
              <a:t>Subdivided in ½ = 3/5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27162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EE9E7B9-B722-472F-B1CB-C0A005CBBF82}"/>
              </a:ext>
            </a:extLst>
          </p:cNvPr>
          <p:cNvSpPr txBox="1">
            <a:spLocks/>
          </p:cNvSpPr>
          <p:nvPr/>
        </p:nvSpPr>
        <p:spPr>
          <a:xfrm>
            <a:off x="2481447" y="2757996"/>
            <a:ext cx="7229105" cy="1342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99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NOW WHAT?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CBA33D9-B7B3-E24F-B78B-850609901369}"/>
              </a:ext>
            </a:extLst>
          </p:cNvPr>
          <p:cNvSpPr txBox="1">
            <a:spLocks/>
          </p:cNvSpPr>
          <p:nvPr/>
        </p:nvSpPr>
        <p:spPr>
          <a:xfrm>
            <a:off x="326571" y="4209143"/>
            <a:ext cx="11538857" cy="1342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Arial" charset="0"/>
                <a:ea typeface="Arial" charset="0"/>
                <a:cs typeface="Arial" charset="0"/>
              </a:rPr>
              <a:t>How is God calling you </a:t>
            </a:r>
          </a:p>
          <a:p>
            <a:r>
              <a:rPr lang="en-US" sz="4000" b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Arial" charset="0"/>
                <a:ea typeface="Arial" charset="0"/>
                <a:cs typeface="Arial" charset="0"/>
              </a:rPr>
              <a:t>to be obedient?</a:t>
            </a:r>
          </a:p>
        </p:txBody>
      </p:sp>
    </p:spTree>
    <p:extLst>
      <p:ext uri="{BB962C8B-B14F-4D97-AF65-F5344CB8AC3E}">
        <p14:creationId xmlns:p14="http://schemas.microsoft.com/office/powerpoint/2010/main" xmlns="" val="2705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241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72628-A58A-A548-9597-290E452DF590}"/>
              </a:ext>
            </a:extLst>
          </p:cNvPr>
          <p:cNvSpPr txBox="1">
            <a:spLocks/>
          </p:cNvSpPr>
          <p:nvPr/>
        </p:nvSpPr>
        <p:spPr>
          <a:xfrm>
            <a:off x="6430474" y="5361709"/>
            <a:ext cx="5550478" cy="1167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Arial" charset="0"/>
                <a:ea typeface="Arial" charset="0"/>
                <a:cs typeface="Arial" charset="0"/>
              </a:rPr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xmlns="" val="403784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4474E8-B854-5A41-A9D4-2EFBFB5CF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52824" y="1"/>
            <a:ext cx="5714069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73C54A-4064-504A-9096-465DFBEFA253}"/>
              </a:ext>
            </a:extLst>
          </p:cNvPr>
          <p:cNvSpPr txBox="1"/>
          <p:nvPr/>
        </p:nvSpPr>
        <p:spPr>
          <a:xfrm>
            <a:off x="2952824" y="132571"/>
            <a:ext cx="65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Nebuchadnezzar’s Dream- Chapter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DFFAB-9309-A249-8EC1-F90329B59919}"/>
              </a:ext>
            </a:extLst>
          </p:cNvPr>
          <p:cNvSpPr txBox="1"/>
          <p:nvPr/>
        </p:nvSpPr>
        <p:spPr>
          <a:xfrm>
            <a:off x="328688" y="849915"/>
            <a:ext cx="46759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HEAD</a:t>
            </a:r>
          </a:p>
          <a:p>
            <a:pPr algn="ctr"/>
            <a:r>
              <a:rPr lang="en-US" sz="3200" b="1" dirty="0"/>
              <a:t>Gold</a:t>
            </a:r>
          </a:p>
          <a:p>
            <a:pPr algn="ctr"/>
            <a:r>
              <a:rPr lang="en-US" sz="3200" b="1" dirty="0"/>
              <a:t>CHEST &amp; ARMS</a:t>
            </a:r>
          </a:p>
          <a:p>
            <a:pPr algn="ctr"/>
            <a:r>
              <a:rPr lang="en-US" sz="3200" dirty="0"/>
              <a:t>Silver</a:t>
            </a:r>
          </a:p>
          <a:p>
            <a:pPr algn="ctr"/>
            <a:r>
              <a:rPr lang="en-US" sz="3200" b="1" dirty="0"/>
              <a:t>BELLY &amp; THIGHS</a:t>
            </a:r>
          </a:p>
          <a:p>
            <a:pPr algn="ctr"/>
            <a:r>
              <a:rPr lang="en-US" sz="3200" dirty="0"/>
              <a:t>Bronze</a:t>
            </a:r>
          </a:p>
          <a:p>
            <a:pPr algn="ctr"/>
            <a:r>
              <a:rPr lang="en-US" sz="3200" b="1" dirty="0"/>
              <a:t>LEGS </a:t>
            </a:r>
          </a:p>
          <a:p>
            <a:pPr algn="ctr"/>
            <a:r>
              <a:rPr lang="en-US" sz="3200" dirty="0"/>
              <a:t>Iron</a:t>
            </a:r>
          </a:p>
          <a:p>
            <a:pPr algn="ctr"/>
            <a:r>
              <a:rPr lang="en-US" sz="3200" b="1" dirty="0"/>
              <a:t>FEET</a:t>
            </a:r>
          </a:p>
          <a:p>
            <a:pPr algn="ctr"/>
            <a:r>
              <a:rPr lang="en-US" sz="3200" dirty="0"/>
              <a:t>Part Iron &amp; Part Clay</a:t>
            </a:r>
          </a:p>
          <a:p>
            <a:pPr algn="ctr"/>
            <a:r>
              <a:rPr lang="en-US" sz="3200" b="1" dirty="0"/>
              <a:t>ROCK</a:t>
            </a:r>
          </a:p>
        </p:txBody>
      </p:sp>
    </p:spTree>
    <p:extLst>
      <p:ext uri="{BB962C8B-B14F-4D97-AF65-F5344CB8AC3E}">
        <p14:creationId xmlns:p14="http://schemas.microsoft.com/office/powerpoint/2010/main" xmlns="" val="354124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4474E8-B854-5A41-A9D4-2EFBFB5CF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52824" y="1"/>
            <a:ext cx="571406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DFFAB-9309-A249-8EC1-F90329B59919}"/>
              </a:ext>
            </a:extLst>
          </p:cNvPr>
          <p:cNvSpPr txBox="1"/>
          <p:nvPr/>
        </p:nvSpPr>
        <p:spPr>
          <a:xfrm>
            <a:off x="328688" y="849915"/>
            <a:ext cx="46759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HEAD</a:t>
            </a:r>
          </a:p>
          <a:p>
            <a:pPr algn="ctr"/>
            <a:r>
              <a:rPr lang="en-US" sz="3200" b="1" dirty="0"/>
              <a:t>Gold</a:t>
            </a:r>
          </a:p>
          <a:p>
            <a:pPr algn="ctr"/>
            <a:r>
              <a:rPr lang="en-US" sz="3200" b="1" dirty="0"/>
              <a:t>CHEST &amp; ARMS</a:t>
            </a:r>
          </a:p>
          <a:p>
            <a:pPr algn="ctr"/>
            <a:r>
              <a:rPr lang="en-US" sz="3200" dirty="0"/>
              <a:t>Silver</a:t>
            </a:r>
          </a:p>
          <a:p>
            <a:pPr algn="ctr"/>
            <a:r>
              <a:rPr lang="en-US" sz="3200" b="1" dirty="0"/>
              <a:t>BELLY &amp; THIGHS</a:t>
            </a:r>
          </a:p>
          <a:p>
            <a:pPr algn="ctr"/>
            <a:r>
              <a:rPr lang="en-US" sz="3200" dirty="0"/>
              <a:t>Bronze</a:t>
            </a:r>
          </a:p>
          <a:p>
            <a:pPr algn="ctr"/>
            <a:r>
              <a:rPr lang="en-US" sz="3200" b="1" dirty="0"/>
              <a:t>LEGS </a:t>
            </a:r>
          </a:p>
          <a:p>
            <a:pPr algn="ctr"/>
            <a:r>
              <a:rPr lang="en-US" sz="3200" dirty="0"/>
              <a:t>Iron</a:t>
            </a:r>
          </a:p>
          <a:p>
            <a:pPr algn="ctr"/>
            <a:r>
              <a:rPr lang="en-US" sz="3200" b="1" dirty="0"/>
              <a:t>FEET (10 toes)</a:t>
            </a:r>
          </a:p>
          <a:p>
            <a:pPr algn="ctr"/>
            <a:r>
              <a:rPr lang="en-US" sz="3200" dirty="0"/>
              <a:t>Part Iron &amp; Part Clay</a:t>
            </a:r>
          </a:p>
          <a:p>
            <a:pPr algn="ctr"/>
            <a:r>
              <a:rPr lang="en-US" sz="3200" b="1" dirty="0"/>
              <a:t>ROCK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22B9D-E183-8440-9DD9-61A534CA781E}"/>
              </a:ext>
            </a:extLst>
          </p:cNvPr>
          <p:cNvSpPr txBox="1"/>
          <p:nvPr/>
        </p:nvSpPr>
        <p:spPr>
          <a:xfrm>
            <a:off x="6615039" y="878700"/>
            <a:ext cx="5390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BABLYLON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MEDIA &amp; PERSIA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GREECE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EAST &amp; WEST ROMAN EMPIRE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&amp; REMNANT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JESUS’ MESSIANIC KINGDOM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5256C9-951E-DB4D-8EE3-1AA5FA0B8043}"/>
              </a:ext>
            </a:extLst>
          </p:cNvPr>
          <p:cNvSpPr txBox="1"/>
          <p:nvPr/>
        </p:nvSpPr>
        <p:spPr>
          <a:xfrm>
            <a:off x="2952824" y="132571"/>
            <a:ext cx="654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Nebuchadnezzar’s Dream- </a:t>
            </a:r>
            <a:r>
              <a:rPr lang="en-US" sz="3200" b="1" u="sng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xmlns="" val="141199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72628-A58A-A548-9597-290E452DF590}"/>
              </a:ext>
            </a:extLst>
          </p:cNvPr>
          <p:cNvSpPr txBox="1">
            <a:spLocks/>
          </p:cNvSpPr>
          <p:nvPr/>
        </p:nvSpPr>
        <p:spPr>
          <a:xfrm>
            <a:off x="6430474" y="5361709"/>
            <a:ext cx="5550478" cy="1167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Arial" charset="0"/>
                <a:ea typeface="Arial" charset="0"/>
                <a:cs typeface="Arial" charset="0"/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xmlns="" val="42840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73C54A-4064-504A-9096-465DFBEFA253}"/>
              </a:ext>
            </a:extLst>
          </p:cNvPr>
          <p:cNvSpPr txBox="1"/>
          <p:nvPr/>
        </p:nvSpPr>
        <p:spPr>
          <a:xfrm>
            <a:off x="4461327" y="177712"/>
            <a:ext cx="2231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Chapter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DFFAB-9309-A249-8EC1-F90329B59919}"/>
              </a:ext>
            </a:extLst>
          </p:cNvPr>
          <p:cNvSpPr txBox="1"/>
          <p:nvPr/>
        </p:nvSpPr>
        <p:spPr>
          <a:xfrm>
            <a:off x="3238967" y="878700"/>
            <a:ext cx="46759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LION</a:t>
            </a:r>
          </a:p>
          <a:p>
            <a:pPr algn="ctr"/>
            <a:r>
              <a:rPr lang="en-US" sz="3200" b="1" dirty="0"/>
              <a:t> </a:t>
            </a:r>
          </a:p>
          <a:p>
            <a:pPr algn="ctr"/>
            <a:r>
              <a:rPr lang="en-US" sz="3200" b="1" dirty="0"/>
              <a:t>BEAR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LEOPARD</a:t>
            </a:r>
          </a:p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3200" b="1" dirty="0"/>
              <a:t>BEAST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10 HORNS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SON OF MAN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22B9D-E183-8440-9DD9-61A534CA781E}"/>
              </a:ext>
            </a:extLst>
          </p:cNvPr>
          <p:cNvSpPr txBox="1"/>
          <p:nvPr/>
        </p:nvSpPr>
        <p:spPr>
          <a:xfrm>
            <a:off x="6615039" y="878700"/>
            <a:ext cx="53901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BABLYLON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MEDIA &amp; PERSIA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GREECE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ROME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FROM ROME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JESUS’ MESSIANIC KINGDOM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8C1BF0-F250-F54E-88B3-424A6A3DAFAD}"/>
              </a:ext>
            </a:extLst>
          </p:cNvPr>
          <p:cNvSpPr txBox="1"/>
          <p:nvPr/>
        </p:nvSpPr>
        <p:spPr>
          <a:xfrm>
            <a:off x="328688" y="849915"/>
            <a:ext cx="46759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HEAD</a:t>
            </a:r>
          </a:p>
          <a:p>
            <a:pPr algn="ctr"/>
            <a:r>
              <a:rPr lang="en-US" sz="3200" b="1" dirty="0"/>
              <a:t>Gold</a:t>
            </a:r>
          </a:p>
          <a:p>
            <a:pPr algn="ctr"/>
            <a:r>
              <a:rPr lang="en-US" sz="3200" b="1" dirty="0"/>
              <a:t>CHEST &amp; ARMS</a:t>
            </a:r>
          </a:p>
          <a:p>
            <a:pPr algn="ctr"/>
            <a:r>
              <a:rPr lang="en-US" sz="3200" dirty="0"/>
              <a:t>Silver</a:t>
            </a:r>
          </a:p>
          <a:p>
            <a:pPr algn="ctr"/>
            <a:r>
              <a:rPr lang="en-US" sz="3200" b="1" dirty="0"/>
              <a:t>BELLY &amp; THIGHS</a:t>
            </a:r>
          </a:p>
          <a:p>
            <a:pPr algn="ctr"/>
            <a:r>
              <a:rPr lang="en-US" sz="3200" dirty="0"/>
              <a:t>Bronze</a:t>
            </a:r>
          </a:p>
          <a:p>
            <a:pPr algn="ctr"/>
            <a:r>
              <a:rPr lang="en-US" sz="3200" b="1" dirty="0"/>
              <a:t>LEGS </a:t>
            </a:r>
          </a:p>
          <a:p>
            <a:pPr algn="ctr"/>
            <a:r>
              <a:rPr lang="en-US" sz="3200" dirty="0"/>
              <a:t>Iron</a:t>
            </a:r>
          </a:p>
          <a:p>
            <a:pPr algn="ctr"/>
            <a:r>
              <a:rPr lang="en-US" sz="3200" b="1" dirty="0"/>
              <a:t>FEET (10 toes)</a:t>
            </a:r>
          </a:p>
          <a:p>
            <a:pPr algn="ctr"/>
            <a:r>
              <a:rPr lang="en-US" sz="3200" dirty="0"/>
              <a:t>Part Iron &amp; Part Clay</a:t>
            </a:r>
          </a:p>
          <a:p>
            <a:pPr algn="ctr"/>
            <a:r>
              <a:rPr lang="en-US" sz="3200" b="1" dirty="0"/>
              <a:t>ROCK</a:t>
            </a:r>
          </a:p>
        </p:txBody>
      </p:sp>
    </p:spTree>
    <p:extLst>
      <p:ext uri="{BB962C8B-B14F-4D97-AF65-F5344CB8AC3E}">
        <p14:creationId xmlns:p14="http://schemas.microsoft.com/office/powerpoint/2010/main" xmlns="" val="206387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72628-A58A-A548-9597-290E452DF590}"/>
              </a:ext>
            </a:extLst>
          </p:cNvPr>
          <p:cNvSpPr txBox="1">
            <a:spLocks/>
          </p:cNvSpPr>
          <p:nvPr/>
        </p:nvSpPr>
        <p:spPr>
          <a:xfrm>
            <a:off x="6430474" y="5361709"/>
            <a:ext cx="5550478" cy="1167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effectLst>
                  <a:outerShdw blurRad="50800" dist="38100" dir="5400000" algn="t" rotWithShape="0">
                    <a:schemeClr val="bg1"/>
                  </a:outerShdw>
                </a:effectLst>
                <a:latin typeface="Arial" charset="0"/>
                <a:ea typeface="Arial" charset="0"/>
                <a:cs typeface="Arial" charset="0"/>
              </a:rPr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xmlns="" val="169298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73C54A-4064-504A-9096-465DFBEFA253}"/>
              </a:ext>
            </a:extLst>
          </p:cNvPr>
          <p:cNvSpPr txBox="1"/>
          <p:nvPr/>
        </p:nvSpPr>
        <p:spPr>
          <a:xfrm>
            <a:off x="9613377" y="82560"/>
            <a:ext cx="191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Chapter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6DFFAB-9309-A249-8EC1-F90329B59919}"/>
              </a:ext>
            </a:extLst>
          </p:cNvPr>
          <p:cNvSpPr txBox="1"/>
          <p:nvPr/>
        </p:nvSpPr>
        <p:spPr>
          <a:xfrm>
            <a:off x="3238967" y="878700"/>
            <a:ext cx="28570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LION</a:t>
            </a:r>
          </a:p>
          <a:p>
            <a:pPr algn="ctr"/>
            <a:r>
              <a:rPr lang="en-US" sz="3200" b="1" dirty="0"/>
              <a:t> </a:t>
            </a:r>
          </a:p>
          <a:p>
            <a:pPr algn="ctr"/>
            <a:r>
              <a:rPr lang="en-US" sz="3200" b="1" dirty="0"/>
              <a:t>BEAR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LEOPARD</a:t>
            </a:r>
          </a:p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3200" b="1" dirty="0"/>
              <a:t>BEAST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10 HORNS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SON OF MAN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B22B9D-E183-8440-9DD9-61A534CA781E}"/>
              </a:ext>
            </a:extLst>
          </p:cNvPr>
          <p:cNvSpPr txBox="1"/>
          <p:nvPr/>
        </p:nvSpPr>
        <p:spPr>
          <a:xfrm>
            <a:off x="5772149" y="878700"/>
            <a:ext cx="42864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BABLYLON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MEDIA &amp; PERSIA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GREECE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&amp; Remnant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MESSIANIC KINGDOM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8C1BF0-F250-F54E-88B3-424A6A3DAFAD}"/>
              </a:ext>
            </a:extLst>
          </p:cNvPr>
          <p:cNvSpPr txBox="1"/>
          <p:nvPr/>
        </p:nvSpPr>
        <p:spPr>
          <a:xfrm>
            <a:off x="328689" y="849915"/>
            <a:ext cx="36908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HEAD</a:t>
            </a:r>
          </a:p>
          <a:p>
            <a:pPr algn="ctr"/>
            <a:r>
              <a:rPr lang="en-US" sz="3200" b="1" dirty="0"/>
              <a:t>Gold</a:t>
            </a:r>
          </a:p>
          <a:p>
            <a:pPr algn="ctr"/>
            <a:r>
              <a:rPr lang="en-US" sz="3200" b="1" dirty="0"/>
              <a:t>CHEST &amp; ARMS</a:t>
            </a:r>
          </a:p>
          <a:p>
            <a:pPr algn="ctr"/>
            <a:r>
              <a:rPr lang="en-US" sz="3200" dirty="0"/>
              <a:t>Silver</a:t>
            </a:r>
          </a:p>
          <a:p>
            <a:pPr algn="ctr"/>
            <a:r>
              <a:rPr lang="en-US" sz="3200" b="1" dirty="0"/>
              <a:t>BELLY &amp; THIGHS</a:t>
            </a:r>
          </a:p>
          <a:p>
            <a:pPr algn="ctr"/>
            <a:r>
              <a:rPr lang="en-US" sz="3200" dirty="0"/>
              <a:t>Bronze</a:t>
            </a:r>
          </a:p>
          <a:p>
            <a:pPr algn="ctr"/>
            <a:r>
              <a:rPr lang="en-US" sz="3200" b="1" dirty="0"/>
              <a:t>LEGS </a:t>
            </a:r>
          </a:p>
          <a:p>
            <a:pPr algn="ctr"/>
            <a:r>
              <a:rPr lang="en-US" sz="3200" dirty="0"/>
              <a:t>Iron</a:t>
            </a:r>
          </a:p>
          <a:p>
            <a:pPr algn="ctr"/>
            <a:r>
              <a:rPr lang="en-US" sz="3200" b="1" dirty="0"/>
              <a:t>FEET</a:t>
            </a:r>
          </a:p>
          <a:p>
            <a:pPr algn="ctr"/>
            <a:r>
              <a:rPr lang="en-US" sz="3200" dirty="0"/>
              <a:t>Part Iron &amp; Part Clay</a:t>
            </a:r>
          </a:p>
          <a:p>
            <a:pPr algn="ctr"/>
            <a:r>
              <a:rPr lang="en-US" sz="3200" b="1" dirty="0"/>
              <a:t>ROCK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9B4D52-D6B6-024C-B948-288D2F56420E}"/>
              </a:ext>
            </a:extLst>
          </p:cNvPr>
          <p:cNvSpPr txBox="1"/>
          <p:nvPr/>
        </p:nvSpPr>
        <p:spPr>
          <a:xfrm>
            <a:off x="9144467" y="844560"/>
            <a:ext cx="28570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 </a:t>
            </a:r>
          </a:p>
          <a:p>
            <a:pPr algn="ctr"/>
            <a:r>
              <a:rPr lang="en-US" sz="3200" b="1" dirty="0"/>
              <a:t>RAM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GOAT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2964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72628-A58A-A548-9597-290E452DF590}"/>
              </a:ext>
            </a:extLst>
          </p:cNvPr>
          <p:cNvSpPr txBox="1">
            <a:spLocks/>
          </p:cNvSpPr>
          <p:nvPr/>
        </p:nvSpPr>
        <p:spPr>
          <a:xfrm>
            <a:off x="6430474" y="5361709"/>
            <a:ext cx="5550478" cy="1167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>
                <a:effectLst>
                  <a:outerShdw blurRad="50800" dist="38100" dir="5400000" algn="t" rotWithShape="0">
                    <a:schemeClr val="bg1"/>
                  </a:outerShdw>
                </a:effectLst>
                <a:latin typeface="Arial" charset="0"/>
                <a:ea typeface="Arial" charset="0"/>
                <a:cs typeface="Arial" charset="0"/>
              </a:rPr>
              <a:t>Chapter 9</a:t>
            </a:r>
            <a:endParaRPr lang="en-US" sz="4000" b="1" dirty="0">
              <a:effectLst>
                <a:outerShdw blurRad="50800" dist="38100" dir="5400000" algn="t" rotWithShape="0">
                  <a:schemeClr val="bg1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726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5847</TotalTime>
  <Words>226</Words>
  <Application>Microsoft Office PowerPoint</Application>
  <PresentationFormat>Custom</PresentationFormat>
  <Paragraphs>140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 Olsen</dc:creator>
  <cp:lastModifiedBy>User</cp:lastModifiedBy>
  <cp:revision>190</cp:revision>
  <dcterms:created xsi:type="dcterms:W3CDTF">2020-03-15T07:28:40Z</dcterms:created>
  <dcterms:modified xsi:type="dcterms:W3CDTF">2020-07-01T17:15:16Z</dcterms:modified>
</cp:coreProperties>
</file>