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1149" r:id="rId2"/>
    <p:sldId id="1141" r:id="rId3"/>
    <p:sldId id="1138" r:id="rId4"/>
    <p:sldId id="325" r:id="rId5"/>
    <p:sldId id="1128" r:id="rId6"/>
    <p:sldId id="1137" r:id="rId7"/>
    <p:sldId id="1136" r:id="rId8"/>
    <p:sldId id="1135" r:id="rId9"/>
    <p:sldId id="1139" r:id="rId10"/>
    <p:sldId id="1140" r:id="rId11"/>
    <p:sldId id="1143" r:id="rId12"/>
    <p:sldId id="1151" r:id="rId13"/>
    <p:sldId id="1153" r:id="rId14"/>
    <p:sldId id="1150" r:id="rId15"/>
    <p:sldId id="1145" r:id="rId16"/>
    <p:sldId id="1152" r:id="rId17"/>
    <p:sldId id="1147" r:id="rId18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33" charset="0"/>
        <a:ea typeface="ＭＳ Ｐゴシック" pitchFamily="3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33" charset="0"/>
        <a:ea typeface="ＭＳ Ｐゴシック" pitchFamily="3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33" charset="0"/>
        <a:ea typeface="ＭＳ Ｐゴシック" pitchFamily="3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33" charset="0"/>
        <a:ea typeface="ＭＳ Ｐゴシック" pitchFamily="3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33" charset="0"/>
        <a:ea typeface="ＭＳ Ｐゴシック" pitchFamily="3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33" charset="0"/>
        <a:ea typeface="ＭＳ Ｐゴシック" pitchFamily="3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33" charset="0"/>
        <a:ea typeface="ＭＳ Ｐゴシック" pitchFamily="3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33" charset="0"/>
        <a:ea typeface="ＭＳ Ｐゴシック" pitchFamily="3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33" charset="0"/>
        <a:ea typeface="ＭＳ Ｐゴシック" pitchFamily="3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4A0E"/>
    <a:srgbClr val="000000"/>
    <a:srgbClr val="FF8000"/>
    <a:srgbClr val="FF0000"/>
    <a:srgbClr val="FFFF00"/>
    <a:srgbClr val="ED0A31"/>
    <a:srgbClr val="FFFF66"/>
    <a:srgbClr val="CC27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7" autoAdjust="0"/>
    <p:restoredTop sz="94167" autoAdjust="0"/>
  </p:normalViewPr>
  <p:slideViewPr>
    <p:cSldViewPr>
      <p:cViewPr varScale="1">
        <p:scale>
          <a:sx n="111" d="100"/>
          <a:sy n="111" d="100"/>
        </p:scale>
        <p:origin x="216" y="16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3E289-CAB5-48F0-A143-56BEC413F601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2CD27D-DDB9-4908-B72F-63D17BDD986B}">
      <dgm:prSet phldrT="[Text]"/>
      <dgm:spPr>
        <a:xfrm>
          <a:off x="1227794" y="1151594"/>
          <a:ext cx="2868885" cy="2868885"/>
        </a:xfr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54000">
            <a:srgbClr val="4F81BD">
              <a:satMod val="175000"/>
              <a:alpha val="72000"/>
            </a:srgbClr>
          </a:glow>
        </a:effectLst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alibri"/>
              <a:ea typeface="+mn-ea"/>
              <a:cs typeface="+mn-cs"/>
            </a:rPr>
            <a:t>A</a:t>
          </a:r>
          <a:r>
            <a:rPr lang="en-US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 </a:t>
          </a:r>
          <a:r>
            <a:rPr lang="en-US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Family</a:t>
          </a:r>
          <a:r>
            <a:rPr lang="en-US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 </a:t>
          </a:r>
          <a:r>
            <a:rPr lang="en-US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alibri"/>
              <a:ea typeface="+mn-ea"/>
              <a:cs typeface="+mn-cs"/>
            </a:rPr>
            <a:t>of </a:t>
          </a:r>
          <a:r>
            <a:rPr lang="en-US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Missionary</a:t>
          </a:r>
          <a:r>
            <a:rPr lang="en-US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 </a:t>
          </a:r>
          <a:r>
            <a:rPr lang="en-US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Servants</a:t>
          </a:r>
          <a:r>
            <a:rPr lang="en-US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 </a:t>
          </a:r>
          <a:r>
            <a:rPr lang="en-US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Sent</a:t>
          </a:r>
          <a:r>
            <a:rPr lang="en-US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 </a:t>
          </a:r>
          <a:r>
            <a:rPr lang="en-US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alibri"/>
              <a:ea typeface="+mn-ea"/>
              <a:cs typeface="+mn-cs"/>
            </a:rPr>
            <a:t>as </a:t>
          </a:r>
          <a:r>
            <a:rPr lang="en-US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Disciples</a:t>
          </a:r>
          <a:r>
            <a:rPr lang="en-US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 </a:t>
          </a:r>
          <a:r>
            <a:rPr lang="en-US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to Make Disciples</a:t>
          </a:r>
          <a:endParaRPr lang="en-US" dirty="0">
            <a:solidFill>
              <a:srgbClr val="00B050"/>
            </a:solidFill>
            <a:effectLst>
              <a:outerShdw blurRad="50800" dist="38100" dir="2700000" algn="tl" rotWithShape="0">
                <a:prstClr val="black"/>
              </a:outerShdw>
            </a:effectLst>
            <a:latin typeface="Calibri"/>
            <a:ea typeface="+mn-ea"/>
            <a:cs typeface="+mn-cs"/>
          </a:endParaRPr>
        </a:p>
      </dgm:t>
    </dgm:pt>
    <dgm:pt modelId="{E2EE4EBF-D6DC-41A4-876A-442E977C5925}" type="parTrans" cxnId="{FD7B40AB-2F40-4737-8D8F-62DC28710C74}">
      <dgm:prSet/>
      <dgm:spPr/>
      <dgm:t>
        <a:bodyPr/>
        <a:lstStyle/>
        <a:p>
          <a:endParaRPr lang="en-US"/>
        </a:p>
      </dgm:t>
    </dgm:pt>
    <dgm:pt modelId="{5BF4A8B4-F3C3-4084-9E61-289850AC1310}" type="sibTrans" cxnId="{FD7B40AB-2F40-4737-8D8F-62DC28710C74}">
      <dgm:prSet/>
      <dgm:spPr/>
      <dgm:t>
        <a:bodyPr/>
        <a:lstStyle/>
        <a:p>
          <a:endParaRPr lang="en-US"/>
        </a:p>
      </dgm:t>
    </dgm:pt>
    <dgm:pt modelId="{3E73861F-9629-494E-99CB-AD456EE1C953}">
      <dgm:prSet phldrT="[Text]"/>
      <dgm:spPr>
        <a:xfrm>
          <a:off x="76712" y="1868816"/>
          <a:ext cx="1434442" cy="1434442"/>
        </a:xfr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/>
          </a:outerShdw>
        </a:effectLst>
      </dgm:spPr>
      <dgm:t>
        <a:bodyPr/>
        <a:lstStyle/>
        <a:p>
          <a:pPr rtl="0"/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742F246-4EFB-49FE-AFA0-BDB299DD8BC6}" type="sibTrans" cxnId="{CB7E0E8C-1200-43B7-A999-C53F25F0B233}">
      <dgm:prSet/>
      <dgm:spPr/>
      <dgm:t>
        <a:bodyPr/>
        <a:lstStyle/>
        <a:p>
          <a:endParaRPr lang="en-US"/>
        </a:p>
      </dgm:t>
    </dgm:pt>
    <dgm:pt modelId="{F3441E31-8DA9-4578-9C85-92B55EAF1F7A}" type="parTrans" cxnId="{CB7E0E8C-1200-43B7-A999-C53F25F0B233}">
      <dgm:prSet/>
      <dgm:spPr/>
      <dgm:t>
        <a:bodyPr/>
        <a:lstStyle/>
        <a:p>
          <a:endParaRPr lang="en-US"/>
        </a:p>
      </dgm:t>
    </dgm:pt>
    <dgm:pt modelId="{D0D4D33B-FDE1-4782-A678-593442A12272}">
      <dgm:prSet phldrT="[Text]"/>
      <dgm:spPr>
        <a:xfrm>
          <a:off x="3813320" y="1868816"/>
          <a:ext cx="1434442" cy="1434442"/>
        </a:xfr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/>
          </a:outerShdw>
        </a:effectLst>
      </dgm:spPr>
      <dgm:t>
        <a:bodyPr/>
        <a:lstStyle/>
        <a:p>
          <a:pPr rtl="0"/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157F3C5-3372-45A7-9B46-DF5EED3F5147}" type="sibTrans" cxnId="{593A6D9A-B29E-4725-B02F-D584D68237F4}">
      <dgm:prSet/>
      <dgm:spPr/>
      <dgm:t>
        <a:bodyPr/>
        <a:lstStyle/>
        <a:p>
          <a:endParaRPr lang="en-US"/>
        </a:p>
      </dgm:t>
    </dgm:pt>
    <dgm:pt modelId="{14BC5A6D-A1B2-4D34-8DF5-E11FC2642ADF}" type="parTrans" cxnId="{593A6D9A-B29E-4725-B02F-D584D68237F4}">
      <dgm:prSet/>
      <dgm:spPr/>
      <dgm:t>
        <a:bodyPr/>
        <a:lstStyle/>
        <a:p>
          <a:endParaRPr lang="en-US"/>
        </a:p>
      </dgm:t>
    </dgm:pt>
    <dgm:pt modelId="{8558A31C-13B6-4E81-8607-48E91659F220}">
      <dgm:prSet phldrT="[Text]"/>
      <dgm:spPr>
        <a:xfrm>
          <a:off x="1945016" y="512"/>
          <a:ext cx="1434442" cy="1434442"/>
        </a:xfrm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50800" dist="50800" dir="5400000" algn="ctr" rotWithShape="0">
            <a:sysClr val="windowText" lastClr="000000"/>
          </a:outerShdw>
        </a:effectLst>
      </dgm:spPr>
      <dgm:t>
        <a:bodyPr/>
        <a:lstStyle/>
        <a:p>
          <a:pPr rtl="0"/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DC41622-D42C-4A1C-B08C-0174D3B79710}" type="parTrans" cxnId="{08042290-0650-4B35-8F8B-9408DECCFB14}">
      <dgm:prSet/>
      <dgm:spPr/>
      <dgm:t>
        <a:bodyPr/>
        <a:lstStyle/>
        <a:p>
          <a:endParaRPr lang="en-US"/>
        </a:p>
      </dgm:t>
    </dgm:pt>
    <dgm:pt modelId="{3393F040-1693-4909-9AD8-13A5ABE1E2D6}" type="sibTrans" cxnId="{08042290-0650-4B35-8F8B-9408DECCFB14}">
      <dgm:prSet/>
      <dgm:spPr>
        <a:solidFill>
          <a:srgbClr val="0070C0"/>
        </a:solidFill>
        <a:effectLst>
          <a:outerShdw blurRad="50800" dist="38100" dir="2700000" algn="tl" rotWithShape="0">
            <a:prstClr val="black"/>
          </a:outerShdw>
        </a:effectLst>
      </dgm:spPr>
      <dgm:t>
        <a:bodyPr/>
        <a:lstStyle/>
        <a:p>
          <a:endParaRPr lang="en-US"/>
        </a:p>
      </dgm:t>
    </dgm:pt>
    <dgm:pt modelId="{BB6EB007-4D46-4544-8239-6AD42A7DC04F}">
      <dgm:prSet phldrT="[Text]"/>
      <dgm:spPr>
        <a:xfrm>
          <a:off x="1945016" y="3737120"/>
          <a:ext cx="1434442" cy="1434442"/>
        </a:xfr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/>
          </a:outerShdw>
        </a:effectLst>
      </dgm:spPr>
      <dgm:t>
        <a:bodyPr/>
        <a:lstStyle/>
        <a:p>
          <a:pPr rtl="0"/>
          <a:endParaRPr lang="en-US" b="1" dirty="0">
            <a:solidFill>
              <a:sysClr val="windowText" lastClr="000000"/>
            </a:solidFill>
            <a:effectLst>
              <a:outerShdw blurRad="50800" dist="50800" dir="5400000" algn="ctr" rotWithShape="0">
                <a:schemeClr val="bg1"/>
              </a:outerShdw>
            </a:effectLst>
            <a:latin typeface="Calibri"/>
            <a:ea typeface="+mn-ea"/>
            <a:cs typeface="+mn-cs"/>
          </a:endParaRPr>
        </a:p>
      </dgm:t>
    </dgm:pt>
    <dgm:pt modelId="{343AE665-D779-4AD2-8987-EEB3FF2D8E15}" type="parTrans" cxnId="{DDA5413B-1DE3-49B5-9DEB-C08C7A2A807F}">
      <dgm:prSet/>
      <dgm:spPr/>
      <dgm:t>
        <a:bodyPr/>
        <a:lstStyle/>
        <a:p>
          <a:endParaRPr lang="en-US"/>
        </a:p>
      </dgm:t>
    </dgm:pt>
    <dgm:pt modelId="{A86C5225-5851-4238-B867-F53EF25D9BDA}" type="sibTrans" cxnId="{DDA5413B-1DE3-49B5-9DEB-C08C7A2A807F}">
      <dgm:prSet/>
      <dgm:spPr/>
      <dgm:t>
        <a:bodyPr/>
        <a:lstStyle/>
        <a:p>
          <a:endParaRPr lang="en-US"/>
        </a:p>
      </dgm:t>
    </dgm:pt>
    <dgm:pt modelId="{A472EF54-CDB0-41C3-B264-662644C4DBE5}" type="pres">
      <dgm:prSet presAssocID="{EC53E289-CAB5-48F0-A143-56BEC413F601}" presName="composite" presStyleCnt="0">
        <dgm:presLayoutVars>
          <dgm:chMax val="1"/>
          <dgm:dir/>
          <dgm:resizeHandles val="exact"/>
        </dgm:presLayoutVars>
      </dgm:prSet>
      <dgm:spPr/>
    </dgm:pt>
    <dgm:pt modelId="{EE3E6C04-1185-4825-8A5D-64A31F303562}" type="pres">
      <dgm:prSet presAssocID="{EC53E289-CAB5-48F0-A143-56BEC413F601}" presName="radial" presStyleCnt="0">
        <dgm:presLayoutVars>
          <dgm:animLvl val="ctr"/>
        </dgm:presLayoutVars>
      </dgm:prSet>
      <dgm:spPr/>
    </dgm:pt>
    <dgm:pt modelId="{B5421D19-C0D0-4CA3-B0F0-3B80FFD27797}" type="pres">
      <dgm:prSet presAssocID="{6B2CD27D-DDB9-4908-B72F-63D17BDD986B}" presName="centerShape" presStyleLbl="vennNode1" presStyleIdx="0" presStyleCnt="5"/>
      <dgm:spPr>
        <a:prstGeom prst="ellipse">
          <a:avLst/>
        </a:prstGeom>
      </dgm:spPr>
    </dgm:pt>
    <dgm:pt modelId="{D16AA8CF-E3C7-4704-9E50-E86B110FF59B}" type="pres">
      <dgm:prSet presAssocID="{8558A31C-13B6-4E81-8607-48E91659F220}" presName="node" presStyleLbl="vennNode1" presStyleIdx="1" presStyleCnt="5" custRadScaleRad="98415" custRadScaleInc="-97863">
        <dgm:presLayoutVars>
          <dgm:bulletEnabled val="1"/>
        </dgm:presLayoutVars>
      </dgm:prSet>
      <dgm:spPr>
        <a:prstGeom prst="ellipse">
          <a:avLst/>
        </a:prstGeom>
      </dgm:spPr>
    </dgm:pt>
    <dgm:pt modelId="{598C4A16-EFB6-4565-8DFB-1E30AC63AAB1}" type="pres">
      <dgm:prSet presAssocID="{D0D4D33B-FDE1-4782-A678-593442A12272}" presName="node" presStyleLbl="vennNode1" presStyleIdx="2" presStyleCnt="5" custRadScaleRad="93436" custRadScaleInc="101114">
        <dgm:presLayoutVars>
          <dgm:bulletEnabled val="1"/>
        </dgm:presLayoutVars>
      </dgm:prSet>
      <dgm:spPr>
        <a:prstGeom prst="ellipse">
          <a:avLst/>
        </a:prstGeom>
      </dgm:spPr>
    </dgm:pt>
    <dgm:pt modelId="{8FD75E0D-2F26-4C22-915E-4E17EC5242C6}" type="pres">
      <dgm:prSet presAssocID="{BB6EB007-4D46-4544-8239-6AD42A7DC04F}" presName="node" presStyleLbl="vennNode1" presStyleIdx="3" presStyleCnt="5" custRadScaleRad="93371" custRadScaleInc="198885">
        <dgm:presLayoutVars>
          <dgm:bulletEnabled val="1"/>
        </dgm:presLayoutVars>
      </dgm:prSet>
      <dgm:spPr>
        <a:prstGeom prst="ellipse">
          <a:avLst/>
        </a:prstGeom>
      </dgm:spPr>
    </dgm:pt>
    <dgm:pt modelId="{DEBFAC5D-BE8B-4D50-8EEF-6442F31857B1}" type="pres">
      <dgm:prSet presAssocID="{3E73861F-9629-494E-99CB-AD456EE1C953}" presName="node" presStyleLbl="vennNode1" presStyleIdx="4" presStyleCnt="5" custRadScaleRad="98425" custRadScaleInc="-199979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DDA5413B-1DE3-49B5-9DEB-C08C7A2A807F}" srcId="{6B2CD27D-DDB9-4908-B72F-63D17BDD986B}" destId="{BB6EB007-4D46-4544-8239-6AD42A7DC04F}" srcOrd="2" destOrd="0" parTransId="{343AE665-D779-4AD2-8987-EEB3FF2D8E15}" sibTransId="{A86C5225-5851-4238-B867-F53EF25D9BDA}"/>
    <dgm:cxn modelId="{E0C7B744-767E-124C-B738-B60916F62512}" type="presOf" srcId="{8558A31C-13B6-4E81-8607-48E91659F220}" destId="{D16AA8CF-E3C7-4704-9E50-E86B110FF59B}" srcOrd="0" destOrd="0" presId="urn:microsoft.com/office/officeart/2005/8/layout/radial3"/>
    <dgm:cxn modelId="{DED5227A-F07F-A54D-BD71-026F2E51ADAC}" type="presOf" srcId="{EC53E289-CAB5-48F0-A143-56BEC413F601}" destId="{A472EF54-CDB0-41C3-B264-662644C4DBE5}" srcOrd="0" destOrd="0" presId="urn:microsoft.com/office/officeart/2005/8/layout/radial3"/>
    <dgm:cxn modelId="{235EA67A-77E8-8740-A1E2-53F14CB6EB34}" type="presOf" srcId="{BB6EB007-4D46-4544-8239-6AD42A7DC04F}" destId="{8FD75E0D-2F26-4C22-915E-4E17EC5242C6}" srcOrd="0" destOrd="0" presId="urn:microsoft.com/office/officeart/2005/8/layout/radial3"/>
    <dgm:cxn modelId="{D1CF107D-A9E4-7044-BFA0-7754A2E1C2AF}" type="presOf" srcId="{6B2CD27D-DDB9-4908-B72F-63D17BDD986B}" destId="{B5421D19-C0D0-4CA3-B0F0-3B80FFD27797}" srcOrd="0" destOrd="0" presId="urn:microsoft.com/office/officeart/2005/8/layout/radial3"/>
    <dgm:cxn modelId="{CB7E0E8C-1200-43B7-A999-C53F25F0B233}" srcId="{6B2CD27D-DDB9-4908-B72F-63D17BDD986B}" destId="{3E73861F-9629-494E-99CB-AD456EE1C953}" srcOrd="3" destOrd="0" parTransId="{F3441E31-8DA9-4578-9C85-92B55EAF1F7A}" sibTransId="{1742F246-4EFB-49FE-AFA0-BDB299DD8BC6}"/>
    <dgm:cxn modelId="{08042290-0650-4B35-8F8B-9408DECCFB14}" srcId="{6B2CD27D-DDB9-4908-B72F-63D17BDD986B}" destId="{8558A31C-13B6-4E81-8607-48E91659F220}" srcOrd="0" destOrd="0" parTransId="{4DC41622-D42C-4A1C-B08C-0174D3B79710}" sibTransId="{3393F040-1693-4909-9AD8-13A5ABE1E2D6}"/>
    <dgm:cxn modelId="{593A6D9A-B29E-4725-B02F-D584D68237F4}" srcId="{6B2CD27D-DDB9-4908-B72F-63D17BDD986B}" destId="{D0D4D33B-FDE1-4782-A678-593442A12272}" srcOrd="1" destOrd="0" parTransId="{14BC5A6D-A1B2-4D34-8DF5-E11FC2642ADF}" sibTransId="{6157F3C5-3372-45A7-9B46-DF5EED3F5147}"/>
    <dgm:cxn modelId="{955C799E-F083-254C-B2D9-1B76BF774ACA}" type="presOf" srcId="{3E73861F-9629-494E-99CB-AD456EE1C953}" destId="{DEBFAC5D-BE8B-4D50-8EEF-6442F31857B1}" srcOrd="0" destOrd="0" presId="urn:microsoft.com/office/officeart/2005/8/layout/radial3"/>
    <dgm:cxn modelId="{FD7B40AB-2F40-4737-8D8F-62DC28710C74}" srcId="{EC53E289-CAB5-48F0-A143-56BEC413F601}" destId="{6B2CD27D-DDB9-4908-B72F-63D17BDD986B}" srcOrd="0" destOrd="0" parTransId="{E2EE4EBF-D6DC-41A4-876A-442E977C5925}" sibTransId="{5BF4A8B4-F3C3-4084-9E61-289850AC1310}"/>
    <dgm:cxn modelId="{776FA7DF-22CF-9848-A52F-C3CE920AB1A3}" type="presOf" srcId="{D0D4D33B-FDE1-4782-A678-593442A12272}" destId="{598C4A16-EFB6-4565-8DFB-1E30AC63AAB1}" srcOrd="0" destOrd="0" presId="urn:microsoft.com/office/officeart/2005/8/layout/radial3"/>
    <dgm:cxn modelId="{0ACAE784-77EF-8248-827E-FD21FB2DACA7}" type="presParOf" srcId="{A472EF54-CDB0-41C3-B264-662644C4DBE5}" destId="{EE3E6C04-1185-4825-8A5D-64A31F303562}" srcOrd="0" destOrd="0" presId="urn:microsoft.com/office/officeart/2005/8/layout/radial3"/>
    <dgm:cxn modelId="{19977E45-1F06-1A4E-9238-636EFA6FCAF6}" type="presParOf" srcId="{EE3E6C04-1185-4825-8A5D-64A31F303562}" destId="{B5421D19-C0D0-4CA3-B0F0-3B80FFD27797}" srcOrd="0" destOrd="0" presId="urn:microsoft.com/office/officeart/2005/8/layout/radial3"/>
    <dgm:cxn modelId="{2F9EF4C1-5033-D64B-973E-B99C0CC9764C}" type="presParOf" srcId="{EE3E6C04-1185-4825-8A5D-64A31F303562}" destId="{D16AA8CF-E3C7-4704-9E50-E86B110FF59B}" srcOrd="1" destOrd="0" presId="urn:microsoft.com/office/officeart/2005/8/layout/radial3"/>
    <dgm:cxn modelId="{7DA359C5-4D0E-6F48-83D9-2C1DD1EAE419}" type="presParOf" srcId="{EE3E6C04-1185-4825-8A5D-64A31F303562}" destId="{598C4A16-EFB6-4565-8DFB-1E30AC63AAB1}" srcOrd="2" destOrd="0" presId="urn:microsoft.com/office/officeart/2005/8/layout/radial3"/>
    <dgm:cxn modelId="{3D55E255-4F19-7241-83DA-6051AA4080A3}" type="presParOf" srcId="{EE3E6C04-1185-4825-8A5D-64A31F303562}" destId="{8FD75E0D-2F26-4C22-915E-4E17EC5242C6}" srcOrd="3" destOrd="0" presId="urn:microsoft.com/office/officeart/2005/8/layout/radial3"/>
    <dgm:cxn modelId="{FB9F0A2A-3A8E-F345-986B-77261E20E221}" type="presParOf" srcId="{EE3E6C04-1185-4825-8A5D-64A31F303562}" destId="{DEBFAC5D-BE8B-4D50-8EEF-6442F31857B1}" srcOrd="4" destOrd="0" presId="urn:microsoft.com/office/officeart/2005/8/layout/radial3"/>
  </dgm:cxnLst>
  <dgm:bg>
    <a:noFill/>
    <a:effectLst>
      <a:glow rad="101600">
        <a:srgbClr val="3366FF">
          <a:alpha val="58000"/>
        </a:srgb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3E289-CAB5-48F0-A143-56BEC413F601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2CD27D-DDB9-4908-B72F-63D17BDD986B}">
      <dgm:prSet phldrT="[Text]"/>
      <dgm:spPr>
        <a:xfrm>
          <a:off x="1227794" y="1151594"/>
          <a:ext cx="2868885" cy="2868885"/>
        </a:xfr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54000">
            <a:srgbClr val="4F81BD">
              <a:satMod val="175000"/>
              <a:alpha val="72000"/>
            </a:srgbClr>
          </a:glow>
        </a:effectLst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A </a:t>
          </a:r>
          <a:r>
            <a:rPr lang="en-US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Family </a:t>
          </a:r>
          <a:r>
            <a:rPr lang="en-US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of </a:t>
          </a:r>
          <a:r>
            <a:rPr lang="en-US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Missionary</a:t>
          </a:r>
          <a:r>
            <a:rPr lang="en-US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 </a:t>
          </a:r>
          <a:r>
            <a:rPr lang="en-US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Servants</a:t>
          </a:r>
          <a:r>
            <a:rPr lang="en-US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 </a:t>
          </a:r>
          <a:r>
            <a:rPr lang="en-US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Sent</a:t>
          </a:r>
          <a:r>
            <a:rPr lang="en-US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 as </a:t>
          </a:r>
          <a:r>
            <a:rPr lang="en-US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Disciples to Make Disciples</a:t>
          </a:r>
          <a:endParaRPr lang="en-US" dirty="0"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/>
            <a:ea typeface="+mn-ea"/>
            <a:cs typeface="+mn-cs"/>
          </a:endParaRPr>
        </a:p>
      </dgm:t>
    </dgm:pt>
    <dgm:pt modelId="{E2EE4EBF-D6DC-41A4-876A-442E977C5925}" type="parTrans" cxnId="{FD7B40AB-2F40-4737-8D8F-62DC28710C74}">
      <dgm:prSet/>
      <dgm:spPr/>
      <dgm:t>
        <a:bodyPr/>
        <a:lstStyle/>
        <a:p>
          <a:endParaRPr lang="en-US"/>
        </a:p>
      </dgm:t>
    </dgm:pt>
    <dgm:pt modelId="{5BF4A8B4-F3C3-4084-9E61-289850AC1310}" type="sibTrans" cxnId="{FD7B40AB-2F40-4737-8D8F-62DC28710C74}">
      <dgm:prSet/>
      <dgm:spPr/>
      <dgm:t>
        <a:bodyPr/>
        <a:lstStyle/>
        <a:p>
          <a:endParaRPr lang="en-US"/>
        </a:p>
      </dgm:t>
    </dgm:pt>
    <dgm:pt modelId="{3E73861F-9629-494E-99CB-AD456EE1C953}">
      <dgm:prSet phldrT="[Text]"/>
      <dgm:spPr>
        <a:xfrm>
          <a:off x="76712" y="1868816"/>
          <a:ext cx="1434442" cy="1434442"/>
        </a:xfr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/>
          </a:outerShdw>
        </a:effectLst>
      </dgm:spPr>
      <dgm:t>
        <a:bodyPr/>
        <a:lstStyle/>
        <a:p>
          <a:pPr rtl="0"/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742F246-4EFB-49FE-AFA0-BDB299DD8BC6}" type="sibTrans" cxnId="{CB7E0E8C-1200-43B7-A999-C53F25F0B233}">
      <dgm:prSet/>
      <dgm:spPr/>
      <dgm:t>
        <a:bodyPr/>
        <a:lstStyle/>
        <a:p>
          <a:endParaRPr lang="en-US"/>
        </a:p>
      </dgm:t>
    </dgm:pt>
    <dgm:pt modelId="{F3441E31-8DA9-4578-9C85-92B55EAF1F7A}" type="parTrans" cxnId="{CB7E0E8C-1200-43B7-A999-C53F25F0B233}">
      <dgm:prSet/>
      <dgm:spPr/>
      <dgm:t>
        <a:bodyPr/>
        <a:lstStyle/>
        <a:p>
          <a:endParaRPr lang="en-US"/>
        </a:p>
      </dgm:t>
    </dgm:pt>
    <dgm:pt modelId="{D0D4D33B-FDE1-4782-A678-593442A12272}">
      <dgm:prSet phldrT="[Text]"/>
      <dgm:spPr>
        <a:xfrm>
          <a:off x="3813320" y="1868816"/>
          <a:ext cx="1434442" cy="1434442"/>
        </a:xfr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/>
          </a:outerShdw>
        </a:effectLst>
      </dgm:spPr>
      <dgm:t>
        <a:bodyPr/>
        <a:lstStyle/>
        <a:p>
          <a:pPr rtl="0"/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157F3C5-3372-45A7-9B46-DF5EED3F5147}" type="sibTrans" cxnId="{593A6D9A-B29E-4725-B02F-D584D68237F4}">
      <dgm:prSet/>
      <dgm:spPr/>
      <dgm:t>
        <a:bodyPr/>
        <a:lstStyle/>
        <a:p>
          <a:endParaRPr lang="en-US"/>
        </a:p>
      </dgm:t>
    </dgm:pt>
    <dgm:pt modelId="{14BC5A6D-A1B2-4D34-8DF5-E11FC2642ADF}" type="parTrans" cxnId="{593A6D9A-B29E-4725-B02F-D584D68237F4}">
      <dgm:prSet/>
      <dgm:spPr/>
      <dgm:t>
        <a:bodyPr/>
        <a:lstStyle/>
        <a:p>
          <a:endParaRPr lang="en-US"/>
        </a:p>
      </dgm:t>
    </dgm:pt>
    <dgm:pt modelId="{8558A31C-13B6-4E81-8607-48E91659F220}">
      <dgm:prSet phldrT="[Text]"/>
      <dgm:spPr>
        <a:xfrm>
          <a:off x="1945016" y="512"/>
          <a:ext cx="1434442" cy="1434442"/>
        </a:xfrm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50800" dist="50800" dir="5400000" algn="ctr" rotWithShape="0">
            <a:sysClr val="windowText" lastClr="000000"/>
          </a:outerShdw>
        </a:effectLst>
      </dgm:spPr>
      <dgm:t>
        <a:bodyPr/>
        <a:lstStyle/>
        <a:p>
          <a:pPr rtl="0"/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DC41622-D42C-4A1C-B08C-0174D3B79710}" type="parTrans" cxnId="{08042290-0650-4B35-8F8B-9408DECCFB14}">
      <dgm:prSet/>
      <dgm:spPr/>
      <dgm:t>
        <a:bodyPr/>
        <a:lstStyle/>
        <a:p>
          <a:endParaRPr lang="en-US"/>
        </a:p>
      </dgm:t>
    </dgm:pt>
    <dgm:pt modelId="{3393F040-1693-4909-9AD8-13A5ABE1E2D6}" type="sibTrans" cxnId="{08042290-0650-4B35-8F8B-9408DECCFB14}">
      <dgm:prSet/>
      <dgm:spPr>
        <a:solidFill>
          <a:srgbClr val="0070C0"/>
        </a:solidFill>
        <a:effectLst>
          <a:outerShdw blurRad="50800" dist="38100" dir="2700000" algn="tl" rotWithShape="0">
            <a:prstClr val="black"/>
          </a:outerShdw>
        </a:effectLst>
      </dgm:spPr>
      <dgm:t>
        <a:bodyPr/>
        <a:lstStyle/>
        <a:p>
          <a:endParaRPr lang="en-US"/>
        </a:p>
      </dgm:t>
    </dgm:pt>
    <dgm:pt modelId="{BB6EB007-4D46-4544-8239-6AD42A7DC04F}">
      <dgm:prSet phldrT="[Text]"/>
      <dgm:spPr>
        <a:xfrm>
          <a:off x="1945016" y="3737120"/>
          <a:ext cx="1434442" cy="1434442"/>
        </a:xfr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/>
          </a:outerShdw>
        </a:effectLst>
      </dgm:spPr>
      <dgm:t>
        <a:bodyPr/>
        <a:lstStyle/>
        <a:p>
          <a:pPr rtl="0"/>
          <a:endParaRPr lang="en-US" b="1" dirty="0">
            <a:solidFill>
              <a:sysClr val="windowText" lastClr="000000"/>
            </a:solidFill>
            <a:effectLst>
              <a:outerShdw blurRad="50800" dist="50800" dir="5400000" algn="ctr" rotWithShape="0">
                <a:schemeClr val="bg1"/>
              </a:outerShdw>
            </a:effectLst>
            <a:latin typeface="Calibri"/>
            <a:ea typeface="+mn-ea"/>
            <a:cs typeface="+mn-cs"/>
          </a:endParaRPr>
        </a:p>
      </dgm:t>
    </dgm:pt>
    <dgm:pt modelId="{343AE665-D779-4AD2-8987-EEB3FF2D8E15}" type="parTrans" cxnId="{DDA5413B-1DE3-49B5-9DEB-C08C7A2A807F}">
      <dgm:prSet/>
      <dgm:spPr/>
      <dgm:t>
        <a:bodyPr/>
        <a:lstStyle/>
        <a:p>
          <a:endParaRPr lang="en-US"/>
        </a:p>
      </dgm:t>
    </dgm:pt>
    <dgm:pt modelId="{A86C5225-5851-4238-B867-F53EF25D9BDA}" type="sibTrans" cxnId="{DDA5413B-1DE3-49B5-9DEB-C08C7A2A807F}">
      <dgm:prSet/>
      <dgm:spPr/>
      <dgm:t>
        <a:bodyPr/>
        <a:lstStyle/>
        <a:p>
          <a:endParaRPr lang="en-US"/>
        </a:p>
      </dgm:t>
    </dgm:pt>
    <dgm:pt modelId="{A472EF54-CDB0-41C3-B264-662644C4DBE5}" type="pres">
      <dgm:prSet presAssocID="{EC53E289-CAB5-48F0-A143-56BEC413F601}" presName="composite" presStyleCnt="0">
        <dgm:presLayoutVars>
          <dgm:chMax val="1"/>
          <dgm:dir/>
          <dgm:resizeHandles val="exact"/>
        </dgm:presLayoutVars>
      </dgm:prSet>
      <dgm:spPr/>
    </dgm:pt>
    <dgm:pt modelId="{EE3E6C04-1185-4825-8A5D-64A31F303562}" type="pres">
      <dgm:prSet presAssocID="{EC53E289-CAB5-48F0-A143-56BEC413F601}" presName="radial" presStyleCnt="0">
        <dgm:presLayoutVars>
          <dgm:animLvl val="ctr"/>
        </dgm:presLayoutVars>
      </dgm:prSet>
      <dgm:spPr/>
    </dgm:pt>
    <dgm:pt modelId="{B5421D19-C0D0-4CA3-B0F0-3B80FFD27797}" type="pres">
      <dgm:prSet presAssocID="{6B2CD27D-DDB9-4908-B72F-63D17BDD986B}" presName="centerShape" presStyleLbl="vennNode1" presStyleIdx="0" presStyleCnt="5"/>
      <dgm:spPr>
        <a:prstGeom prst="ellipse">
          <a:avLst/>
        </a:prstGeom>
      </dgm:spPr>
    </dgm:pt>
    <dgm:pt modelId="{D16AA8CF-E3C7-4704-9E50-E86B110FF59B}" type="pres">
      <dgm:prSet presAssocID="{8558A31C-13B6-4E81-8607-48E91659F220}" presName="node" presStyleLbl="vennNode1" presStyleIdx="1" presStyleCnt="5" custRadScaleRad="98415" custRadScaleInc="-97863">
        <dgm:presLayoutVars>
          <dgm:bulletEnabled val="1"/>
        </dgm:presLayoutVars>
      </dgm:prSet>
      <dgm:spPr>
        <a:prstGeom prst="ellipse">
          <a:avLst/>
        </a:prstGeom>
      </dgm:spPr>
    </dgm:pt>
    <dgm:pt modelId="{598C4A16-EFB6-4565-8DFB-1E30AC63AAB1}" type="pres">
      <dgm:prSet presAssocID="{D0D4D33B-FDE1-4782-A678-593442A12272}" presName="node" presStyleLbl="vennNode1" presStyleIdx="2" presStyleCnt="5" custRadScaleRad="93436" custRadScaleInc="101114">
        <dgm:presLayoutVars>
          <dgm:bulletEnabled val="1"/>
        </dgm:presLayoutVars>
      </dgm:prSet>
      <dgm:spPr>
        <a:prstGeom prst="ellipse">
          <a:avLst/>
        </a:prstGeom>
      </dgm:spPr>
    </dgm:pt>
    <dgm:pt modelId="{8FD75E0D-2F26-4C22-915E-4E17EC5242C6}" type="pres">
      <dgm:prSet presAssocID="{BB6EB007-4D46-4544-8239-6AD42A7DC04F}" presName="node" presStyleLbl="vennNode1" presStyleIdx="3" presStyleCnt="5" custRadScaleRad="93371" custRadScaleInc="198885">
        <dgm:presLayoutVars>
          <dgm:bulletEnabled val="1"/>
        </dgm:presLayoutVars>
      </dgm:prSet>
      <dgm:spPr>
        <a:prstGeom prst="ellipse">
          <a:avLst/>
        </a:prstGeom>
      </dgm:spPr>
    </dgm:pt>
    <dgm:pt modelId="{DEBFAC5D-BE8B-4D50-8EEF-6442F31857B1}" type="pres">
      <dgm:prSet presAssocID="{3E73861F-9629-494E-99CB-AD456EE1C953}" presName="node" presStyleLbl="vennNode1" presStyleIdx="4" presStyleCnt="5" custRadScaleRad="98425" custRadScaleInc="-199979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DDA5413B-1DE3-49B5-9DEB-C08C7A2A807F}" srcId="{6B2CD27D-DDB9-4908-B72F-63D17BDD986B}" destId="{BB6EB007-4D46-4544-8239-6AD42A7DC04F}" srcOrd="2" destOrd="0" parTransId="{343AE665-D779-4AD2-8987-EEB3FF2D8E15}" sibTransId="{A86C5225-5851-4238-B867-F53EF25D9BDA}"/>
    <dgm:cxn modelId="{E0C7B744-767E-124C-B738-B60916F62512}" type="presOf" srcId="{8558A31C-13B6-4E81-8607-48E91659F220}" destId="{D16AA8CF-E3C7-4704-9E50-E86B110FF59B}" srcOrd="0" destOrd="0" presId="urn:microsoft.com/office/officeart/2005/8/layout/radial3"/>
    <dgm:cxn modelId="{DED5227A-F07F-A54D-BD71-026F2E51ADAC}" type="presOf" srcId="{EC53E289-CAB5-48F0-A143-56BEC413F601}" destId="{A472EF54-CDB0-41C3-B264-662644C4DBE5}" srcOrd="0" destOrd="0" presId="urn:microsoft.com/office/officeart/2005/8/layout/radial3"/>
    <dgm:cxn modelId="{235EA67A-77E8-8740-A1E2-53F14CB6EB34}" type="presOf" srcId="{BB6EB007-4D46-4544-8239-6AD42A7DC04F}" destId="{8FD75E0D-2F26-4C22-915E-4E17EC5242C6}" srcOrd="0" destOrd="0" presId="urn:microsoft.com/office/officeart/2005/8/layout/radial3"/>
    <dgm:cxn modelId="{D1CF107D-A9E4-7044-BFA0-7754A2E1C2AF}" type="presOf" srcId="{6B2CD27D-DDB9-4908-B72F-63D17BDD986B}" destId="{B5421D19-C0D0-4CA3-B0F0-3B80FFD27797}" srcOrd="0" destOrd="0" presId="urn:microsoft.com/office/officeart/2005/8/layout/radial3"/>
    <dgm:cxn modelId="{CB7E0E8C-1200-43B7-A999-C53F25F0B233}" srcId="{6B2CD27D-DDB9-4908-B72F-63D17BDD986B}" destId="{3E73861F-9629-494E-99CB-AD456EE1C953}" srcOrd="3" destOrd="0" parTransId="{F3441E31-8DA9-4578-9C85-92B55EAF1F7A}" sibTransId="{1742F246-4EFB-49FE-AFA0-BDB299DD8BC6}"/>
    <dgm:cxn modelId="{08042290-0650-4B35-8F8B-9408DECCFB14}" srcId="{6B2CD27D-DDB9-4908-B72F-63D17BDD986B}" destId="{8558A31C-13B6-4E81-8607-48E91659F220}" srcOrd="0" destOrd="0" parTransId="{4DC41622-D42C-4A1C-B08C-0174D3B79710}" sibTransId="{3393F040-1693-4909-9AD8-13A5ABE1E2D6}"/>
    <dgm:cxn modelId="{593A6D9A-B29E-4725-B02F-D584D68237F4}" srcId="{6B2CD27D-DDB9-4908-B72F-63D17BDD986B}" destId="{D0D4D33B-FDE1-4782-A678-593442A12272}" srcOrd="1" destOrd="0" parTransId="{14BC5A6D-A1B2-4D34-8DF5-E11FC2642ADF}" sibTransId="{6157F3C5-3372-45A7-9B46-DF5EED3F5147}"/>
    <dgm:cxn modelId="{955C799E-F083-254C-B2D9-1B76BF774ACA}" type="presOf" srcId="{3E73861F-9629-494E-99CB-AD456EE1C953}" destId="{DEBFAC5D-BE8B-4D50-8EEF-6442F31857B1}" srcOrd="0" destOrd="0" presId="urn:microsoft.com/office/officeart/2005/8/layout/radial3"/>
    <dgm:cxn modelId="{FD7B40AB-2F40-4737-8D8F-62DC28710C74}" srcId="{EC53E289-CAB5-48F0-A143-56BEC413F601}" destId="{6B2CD27D-DDB9-4908-B72F-63D17BDD986B}" srcOrd="0" destOrd="0" parTransId="{E2EE4EBF-D6DC-41A4-876A-442E977C5925}" sibTransId="{5BF4A8B4-F3C3-4084-9E61-289850AC1310}"/>
    <dgm:cxn modelId="{776FA7DF-22CF-9848-A52F-C3CE920AB1A3}" type="presOf" srcId="{D0D4D33B-FDE1-4782-A678-593442A12272}" destId="{598C4A16-EFB6-4565-8DFB-1E30AC63AAB1}" srcOrd="0" destOrd="0" presId="urn:microsoft.com/office/officeart/2005/8/layout/radial3"/>
    <dgm:cxn modelId="{0ACAE784-77EF-8248-827E-FD21FB2DACA7}" type="presParOf" srcId="{A472EF54-CDB0-41C3-B264-662644C4DBE5}" destId="{EE3E6C04-1185-4825-8A5D-64A31F303562}" srcOrd="0" destOrd="0" presId="urn:microsoft.com/office/officeart/2005/8/layout/radial3"/>
    <dgm:cxn modelId="{19977E45-1F06-1A4E-9238-636EFA6FCAF6}" type="presParOf" srcId="{EE3E6C04-1185-4825-8A5D-64A31F303562}" destId="{B5421D19-C0D0-4CA3-B0F0-3B80FFD27797}" srcOrd="0" destOrd="0" presId="urn:microsoft.com/office/officeart/2005/8/layout/radial3"/>
    <dgm:cxn modelId="{2F9EF4C1-5033-D64B-973E-B99C0CC9764C}" type="presParOf" srcId="{EE3E6C04-1185-4825-8A5D-64A31F303562}" destId="{D16AA8CF-E3C7-4704-9E50-E86B110FF59B}" srcOrd="1" destOrd="0" presId="urn:microsoft.com/office/officeart/2005/8/layout/radial3"/>
    <dgm:cxn modelId="{7DA359C5-4D0E-6F48-83D9-2C1DD1EAE419}" type="presParOf" srcId="{EE3E6C04-1185-4825-8A5D-64A31F303562}" destId="{598C4A16-EFB6-4565-8DFB-1E30AC63AAB1}" srcOrd="2" destOrd="0" presId="urn:microsoft.com/office/officeart/2005/8/layout/radial3"/>
    <dgm:cxn modelId="{3D55E255-4F19-7241-83DA-6051AA4080A3}" type="presParOf" srcId="{EE3E6C04-1185-4825-8A5D-64A31F303562}" destId="{8FD75E0D-2F26-4C22-915E-4E17EC5242C6}" srcOrd="3" destOrd="0" presId="urn:microsoft.com/office/officeart/2005/8/layout/radial3"/>
    <dgm:cxn modelId="{FB9F0A2A-3A8E-F345-986B-77261E20E221}" type="presParOf" srcId="{EE3E6C04-1185-4825-8A5D-64A31F303562}" destId="{DEBFAC5D-BE8B-4D50-8EEF-6442F31857B1}" srcOrd="4" destOrd="0" presId="urn:microsoft.com/office/officeart/2005/8/layout/radial3"/>
  </dgm:cxnLst>
  <dgm:bg>
    <a:noFill/>
    <a:effectLst>
      <a:glow rad="101600">
        <a:srgbClr val="3366FF">
          <a:alpha val="58000"/>
        </a:srgb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21D19-C0D0-4CA3-B0F0-3B80FFD27797}">
      <dsp:nvSpPr>
        <dsp:cNvPr id="0" name=""/>
        <dsp:cNvSpPr/>
      </dsp:nvSpPr>
      <dsp:spPr>
        <a:xfrm>
          <a:off x="2403276" y="1526976"/>
          <a:ext cx="3804046" cy="3804046"/>
        </a:xfrm>
        <a:prstGeom prst="ellipse">
          <a:avLst/>
        </a:prstGeo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54000">
            <a:srgbClr val="4F81BD">
              <a:satMod val="175000"/>
              <a:alpha val="72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alibri"/>
              <a:ea typeface="+mn-ea"/>
              <a:cs typeface="+mn-cs"/>
            </a:rPr>
            <a:t>A</a:t>
          </a:r>
          <a:r>
            <a:rPr lang="en-US" sz="3300" b="1" kern="1200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 </a:t>
          </a:r>
          <a:r>
            <a:rPr lang="en-US" sz="3300" b="1" kern="12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Family</a:t>
          </a:r>
          <a:r>
            <a:rPr lang="en-US" sz="3300" b="1" kern="12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 </a:t>
          </a:r>
          <a:r>
            <a:rPr lang="en-US" sz="3300" b="1" kern="1200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alibri"/>
              <a:ea typeface="+mn-ea"/>
              <a:cs typeface="+mn-cs"/>
            </a:rPr>
            <a:t>of </a:t>
          </a:r>
          <a:r>
            <a:rPr lang="en-US" sz="3300" b="1" kern="12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Missionary</a:t>
          </a:r>
          <a:r>
            <a:rPr lang="en-US" sz="3300" b="1" kern="1200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 </a:t>
          </a:r>
          <a:r>
            <a:rPr lang="en-US" sz="3300" b="1" kern="12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Servants</a:t>
          </a:r>
          <a:r>
            <a:rPr lang="en-US" sz="3300" b="1" kern="1200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 </a:t>
          </a:r>
          <a:r>
            <a:rPr lang="en-US" sz="3300" b="1" kern="12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Sent</a:t>
          </a:r>
          <a:r>
            <a:rPr lang="en-US" sz="3300" b="1" kern="1200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 </a:t>
          </a:r>
          <a:r>
            <a:rPr lang="en-US" sz="3300" b="1" kern="1200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alibri"/>
              <a:ea typeface="+mn-ea"/>
              <a:cs typeface="+mn-cs"/>
            </a:rPr>
            <a:t>as </a:t>
          </a:r>
          <a:r>
            <a:rPr lang="en-US" sz="3300" b="1" kern="12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Disciples</a:t>
          </a:r>
          <a:r>
            <a:rPr lang="en-US" sz="3300" b="1" kern="12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 </a:t>
          </a:r>
          <a:r>
            <a:rPr lang="en-US" sz="3300" b="1" kern="12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to Make Disciples</a:t>
          </a:r>
          <a:endParaRPr lang="en-US" sz="3300" kern="1200" dirty="0">
            <a:solidFill>
              <a:srgbClr val="00B050"/>
            </a:solidFill>
            <a:effectLst>
              <a:outerShdw blurRad="50800" dist="38100" dir="2700000" algn="tl" rotWithShape="0">
                <a:prstClr val="black"/>
              </a:outerShdw>
            </a:effectLst>
            <a:latin typeface="Calibri"/>
            <a:ea typeface="+mn-ea"/>
            <a:cs typeface="+mn-cs"/>
          </a:endParaRPr>
        </a:p>
      </dsp:txBody>
      <dsp:txXfrm>
        <a:off x="2960366" y="2084066"/>
        <a:ext cx="2689866" cy="2689866"/>
      </dsp:txXfrm>
    </dsp:sp>
    <dsp:sp modelId="{D16AA8CF-E3C7-4704-9E50-E86B110FF59B}">
      <dsp:nvSpPr>
        <dsp:cNvPr id="0" name=""/>
        <dsp:cNvSpPr/>
      </dsp:nvSpPr>
      <dsp:spPr>
        <a:xfrm>
          <a:off x="917617" y="2396163"/>
          <a:ext cx="1902023" cy="1902023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50800" dist="50800" dir="5400000" algn="ctr" rotWithShape="0">
            <a:sysClr val="windowText" lastClr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196162" y="2674708"/>
        <a:ext cx="1344933" cy="1344933"/>
      </dsp:txXfrm>
    </dsp:sp>
    <dsp:sp modelId="{598C4A16-EFB6-4565-8DFB-1E30AC63AAB1}">
      <dsp:nvSpPr>
        <dsp:cNvPr id="0" name=""/>
        <dsp:cNvSpPr/>
      </dsp:nvSpPr>
      <dsp:spPr>
        <a:xfrm>
          <a:off x="3313786" y="4792332"/>
          <a:ext cx="1902023" cy="19020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592331" y="5070877"/>
        <a:ext cx="1344933" cy="1344933"/>
      </dsp:txXfrm>
    </dsp:sp>
    <dsp:sp modelId="{8FD75E0D-2F26-4C22-915E-4E17EC5242C6}">
      <dsp:nvSpPr>
        <dsp:cNvPr id="0" name=""/>
        <dsp:cNvSpPr/>
      </dsp:nvSpPr>
      <dsp:spPr>
        <a:xfrm>
          <a:off x="3313778" y="165254"/>
          <a:ext cx="1902023" cy="190202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b="1" kern="1200" dirty="0">
            <a:solidFill>
              <a:sysClr val="windowText" lastClr="000000"/>
            </a:solidFill>
            <a:effectLst>
              <a:outerShdw blurRad="50800" dist="50800" dir="5400000" algn="ctr" rotWithShape="0">
                <a:schemeClr val="bg1"/>
              </a:outerShdw>
            </a:effectLst>
            <a:latin typeface="Calibri"/>
            <a:ea typeface="+mn-ea"/>
            <a:cs typeface="+mn-cs"/>
          </a:endParaRPr>
        </a:p>
      </dsp:txBody>
      <dsp:txXfrm>
        <a:off x="3592323" y="443799"/>
        <a:ext cx="1344933" cy="1344933"/>
      </dsp:txXfrm>
    </dsp:sp>
    <dsp:sp modelId="{DEBFAC5D-BE8B-4D50-8EEF-6442F31857B1}">
      <dsp:nvSpPr>
        <dsp:cNvPr id="0" name=""/>
        <dsp:cNvSpPr/>
      </dsp:nvSpPr>
      <dsp:spPr>
        <a:xfrm>
          <a:off x="5792579" y="2478792"/>
          <a:ext cx="1902023" cy="190202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071124" y="2757337"/>
        <a:ext cx="1344933" cy="1344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21D19-C0D0-4CA3-B0F0-3B80FFD27797}">
      <dsp:nvSpPr>
        <dsp:cNvPr id="0" name=""/>
        <dsp:cNvSpPr/>
      </dsp:nvSpPr>
      <dsp:spPr>
        <a:xfrm>
          <a:off x="1847971" y="1033522"/>
          <a:ext cx="2574740" cy="2574740"/>
        </a:xfrm>
        <a:prstGeom prst="ellipse">
          <a:avLst/>
        </a:prstGeo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254000">
            <a:srgbClr val="4F81BD">
              <a:satMod val="175000"/>
              <a:alpha val="72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A </a:t>
          </a:r>
          <a:r>
            <a:rPr lang="en-US" sz="2200" b="1" kern="12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Family </a:t>
          </a:r>
          <a:r>
            <a:rPr lang="en-US" sz="2200" b="1" kern="1200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of </a:t>
          </a:r>
          <a:r>
            <a:rPr lang="en-US" sz="2200" b="1" kern="12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Missionary</a:t>
          </a:r>
          <a:r>
            <a:rPr lang="en-US" sz="2200" b="1" kern="1200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 </a:t>
          </a:r>
          <a:r>
            <a:rPr lang="en-US" sz="2200" b="1" kern="12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Servants</a:t>
          </a:r>
          <a:r>
            <a:rPr lang="en-US" sz="2200" b="1" kern="1200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 </a:t>
          </a:r>
          <a:r>
            <a:rPr lang="en-US" sz="2200" b="1" kern="12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Sent</a:t>
          </a:r>
          <a:r>
            <a:rPr lang="en-US" sz="2200" b="1" kern="1200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 as </a:t>
          </a:r>
          <a:r>
            <a:rPr lang="en-US" sz="2200" b="1" kern="12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rPr>
            <a:t>Disciples to Make Disciples</a:t>
          </a:r>
          <a:endParaRPr lang="en-US" sz="2200" kern="1200" dirty="0"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/>
            <a:ea typeface="+mn-ea"/>
            <a:cs typeface="+mn-cs"/>
          </a:endParaRPr>
        </a:p>
      </dsp:txBody>
      <dsp:txXfrm>
        <a:off x="2225033" y="1410584"/>
        <a:ext cx="1820616" cy="1820616"/>
      </dsp:txXfrm>
    </dsp:sp>
    <dsp:sp modelId="{D16AA8CF-E3C7-4704-9E50-E86B110FF59B}">
      <dsp:nvSpPr>
        <dsp:cNvPr id="0" name=""/>
        <dsp:cNvSpPr/>
      </dsp:nvSpPr>
      <dsp:spPr>
        <a:xfrm>
          <a:off x="842415" y="1621825"/>
          <a:ext cx="1287370" cy="1287370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50800" dist="50800" dir="5400000" algn="ctr" rotWithShape="0">
            <a:sysClr val="windowText" lastClr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030946" y="1810356"/>
        <a:ext cx="910308" cy="910308"/>
      </dsp:txXfrm>
    </dsp:sp>
    <dsp:sp modelId="{598C4A16-EFB6-4565-8DFB-1E30AC63AAB1}">
      <dsp:nvSpPr>
        <dsp:cNvPr id="0" name=""/>
        <dsp:cNvSpPr/>
      </dsp:nvSpPr>
      <dsp:spPr>
        <a:xfrm>
          <a:off x="2464243" y="3243653"/>
          <a:ext cx="1287370" cy="128737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652774" y="3432184"/>
        <a:ext cx="910308" cy="910308"/>
      </dsp:txXfrm>
    </dsp:sp>
    <dsp:sp modelId="{8FD75E0D-2F26-4C22-915E-4E17EC5242C6}">
      <dsp:nvSpPr>
        <dsp:cNvPr id="0" name=""/>
        <dsp:cNvSpPr/>
      </dsp:nvSpPr>
      <dsp:spPr>
        <a:xfrm>
          <a:off x="2464237" y="111851"/>
          <a:ext cx="1287370" cy="128737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 dirty="0">
            <a:solidFill>
              <a:sysClr val="windowText" lastClr="000000"/>
            </a:solidFill>
            <a:effectLst>
              <a:outerShdw blurRad="50800" dist="50800" dir="5400000" algn="ctr" rotWithShape="0">
                <a:schemeClr val="bg1"/>
              </a:outerShdw>
            </a:effectLst>
            <a:latin typeface="Calibri"/>
            <a:ea typeface="+mn-ea"/>
            <a:cs typeface="+mn-cs"/>
          </a:endParaRPr>
        </a:p>
      </dsp:txBody>
      <dsp:txXfrm>
        <a:off x="2652768" y="300382"/>
        <a:ext cx="910308" cy="910308"/>
      </dsp:txXfrm>
    </dsp:sp>
    <dsp:sp modelId="{DEBFAC5D-BE8B-4D50-8EEF-6442F31857B1}">
      <dsp:nvSpPr>
        <dsp:cNvPr id="0" name=""/>
        <dsp:cNvSpPr/>
      </dsp:nvSpPr>
      <dsp:spPr>
        <a:xfrm>
          <a:off x="4141995" y="1677751"/>
          <a:ext cx="1287370" cy="128737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330526" y="1866282"/>
        <a:ext cx="910308" cy="910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 smtClean="0"/>
            </a:lvl1pPr>
          </a:lstStyle>
          <a:p>
            <a:pPr>
              <a:defRPr/>
            </a:pPr>
            <a:fld id="{9E31CC6C-6E84-4080-991C-7D38FE3602E7}" type="datetimeFigureOut">
              <a:rPr lang="en-US"/>
              <a:pPr>
                <a:defRPr/>
              </a:pPr>
              <a:t>9/12/20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BA458A3-EC73-4F95-9A53-232DC8F32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26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B5659-0BC9-414A-AE4B-A8A1DE069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3828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36A4E-736D-4974-89AC-D99EC4678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9208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BCEF2-B3E7-4374-9E8F-3CCB62496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339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9CB97-82DD-4EEF-AD65-810FA93BF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720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F5BE7-2A63-488A-B445-8BB1F1849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4877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2E4F2-ABEC-43EF-A34F-88615EA6F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913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5962F-99BD-4FC0-BCE0-EA8C2AE46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389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E57E8-31BC-49D8-A85D-09728FE03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139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BB848-F4B6-4FA9-82A3-A105A51C0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329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92D98-F1FC-4F6B-9263-8D7B91ED3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713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47802-CE53-4800-9518-EE343431F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017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D1222C0-6727-4EED-B96E-8C698A541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3" charset="-128"/>
          <a:cs typeface="ＭＳ Ｐゴシック" pitchFamily="3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3" charset="0"/>
          <a:ea typeface="ＭＳ Ｐゴシック" pitchFamily="33" charset="-128"/>
          <a:cs typeface="ＭＳ Ｐゴシック" pitchFamily="3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3" charset="0"/>
          <a:ea typeface="ＭＳ Ｐゴシック" pitchFamily="33" charset="-128"/>
          <a:cs typeface="ＭＳ Ｐゴシック" pitchFamily="3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3" charset="0"/>
          <a:ea typeface="ＭＳ Ｐゴシック" pitchFamily="33" charset="-128"/>
          <a:cs typeface="ＭＳ Ｐゴシック" pitchFamily="3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3" charset="0"/>
          <a:ea typeface="ＭＳ Ｐゴシック" pitchFamily="33" charset="-128"/>
          <a:cs typeface="ＭＳ Ｐゴシック" pitchFamily="3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3" charset="-128"/>
          <a:cs typeface="ＭＳ Ｐゴシック" pitchFamily="3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1968D5-EB45-5042-92F8-39EE3BB1ADA9}"/>
              </a:ext>
            </a:extLst>
          </p:cNvPr>
          <p:cNvSpPr txBox="1"/>
          <p:nvPr/>
        </p:nvSpPr>
        <p:spPr>
          <a:xfrm>
            <a:off x="2857499" y="4114800"/>
            <a:ext cx="64770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Jesus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20D8DEE-232E-0F44-811E-94AC6A91E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234525" y="990600"/>
            <a:ext cx="3722949" cy="335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72035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1968D5-EB45-5042-92F8-39EE3BB1ADA9}"/>
              </a:ext>
            </a:extLst>
          </p:cNvPr>
          <p:cNvSpPr txBox="1"/>
          <p:nvPr/>
        </p:nvSpPr>
        <p:spPr>
          <a:xfrm>
            <a:off x="2857500" y="2514600"/>
            <a:ext cx="6477000" cy="20621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came that they may have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have it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abundantly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200" b="1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10:10b</a:t>
            </a:r>
          </a:p>
        </p:txBody>
      </p:sp>
    </p:spTree>
    <p:extLst>
      <p:ext uri="{BB962C8B-B14F-4D97-AF65-F5344CB8AC3E}">
        <p14:creationId xmlns:p14="http://schemas.microsoft.com/office/powerpoint/2010/main" val="97569441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30229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ubtitle 2">
            <a:extLst>
              <a:ext uri="{FF2B5EF4-FFF2-40B4-BE49-F238E27FC236}">
                <a16:creationId xmlns:a16="http://schemas.microsoft.com/office/drawing/2014/main" id="{A9977AE0-5BE8-4352-A992-80D93950D2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54356" y="350043"/>
            <a:ext cx="10032844" cy="6157913"/>
          </a:xfrm>
        </p:spPr>
        <p:txBody>
          <a:bodyPr/>
          <a:lstStyle/>
          <a:p>
            <a:pPr algn="l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Jesus said…</a:t>
            </a:r>
          </a:p>
          <a:p>
            <a:pPr algn="l"/>
            <a:endParaRPr lang="en-US" alt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the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Shepherd.  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10:10b</a:t>
            </a:r>
          </a:p>
          <a:p>
            <a:pPr algn="l"/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(disciples sacrificially </a:t>
            </a:r>
            <a:r>
              <a:rPr lang="en-US" altLang="en-US" dirty="0">
                <a:solidFill>
                  <a:srgbClr val="F44A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ourselves away)</a:t>
            </a: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801C3F35-7B75-4EFF-911D-82B0B8586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00295" y="5101000"/>
            <a:ext cx="12954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>
            <a:extLst>
              <a:ext uri="{FF2B5EF4-FFF2-40B4-BE49-F238E27FC236}">
                <a16:creationId xmlns:a16="http://schemas.microsoft.com/office/drawing/2014/main" id="{42DB2336-374D-4E58-84EE-4173124C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41635" y="2482916"/>
            <a:ext cx="13465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>
            <a:extLst>
              <a:ext uri="{FF2B5EF4-FFF2-40B4-BE49-F238E27FC236}">
                <a16:creationId xmlns:a16="http://schemas.microsoft.com/office/drawing/2014/main" id="{40345FE0-1A60-4411-B4D0-1D3B29394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41635" y="1293450"/>
            <a:ext cx="12954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>
            <a:extLst>
              <a:ext uri="{FF2B5EF4-FFF2-40B4-BE49-F238E27FC236}">
                <a16:creationId xmlns:a16="http://schemas.microsoft.com/office/drawing/2014/main" id="{EF988067-04AF-4582-8F23-1AF51D8E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500294" y="3868919"/>
            <a:ext cx="1299418" cy="11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44060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ubtitle 2">
            <a:extLst>
              <a:ext uri="{FF2B5EF4-FFF2-40B4-BE49-F238E27FC236}">
                <a16:creationId xmlns:a16="http://schemas.microsoft.com/office/drawing/2014/main" id="{A9977AE0-5BE8-4352-A992-80D93950D2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54356" y="350043"/>
            <a:ext cx="10032844" cy="6157913"/>
          </a:xfrm>
        </p:spPr>
        <p:txBody>
          <a:bodyPr/>
          <a:lstStyle/>
          <a:p>
            <a:pPr algn="l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Jesus said…</a:t>
            </a:r>
          </a:p>
          <a:p>
            <a:pPr algn="l"/>
            <a:endParaRPr lang="en-US" alt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the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Shepherd.  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10:10b</a:t>
            </a:r>
          </a:p>
          <a:p>
            <a:pPr algn="l"/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(disciples </a:t>
            </a:r>
            <a:r>
              <a:rPr lang="en-US" altLang="en-US" dirty="0">
                <a:solidFill>
                  <a:srgbClr val="F44A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ourselves away)</a:t>
            </a:r>
          </a:p>
          <a:p>
            <a:pPr algn="l"/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the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Vine.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15:1ff</a:t>
            </a: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801C3F35-7B75-4EFF-911D-82B0B8586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00295" y="5101000"/>
            <a:ext cx="12954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>
            <a:extLst>
              <a:ext uri="{FF2B5EF4-FFF2-40B4-BE49-F238E27FC236}">
                <a16:creationId xmlns:a16="http://schemas.microsoft.com/office/drawing/2014/main" id="{42DB2336-374D-4E58-84EE-4173124C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41635" y="2482916"/>
            <a:ext cx="13465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>
            <a:extLst>
              <a:ext uri="{FF2B5EF4-FFF2-40B4-BE49-F238E27FC236}">
                <a16:creationId xmlns:a16="http://schemas.microsoft.com/office/drawing/2014/main" id="{40345FE0-1A60-4411-B4D0-1D3B29394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41635" y="1293450"/>
            <a:ext cx="12954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>
            <a:extLst>
              <a:ext uri="{FF2B5EF4-FFF2-40B4-BE49-F238E27FC236}">
                <a16:creationId xmlns:a16="http://schemas.microsoft.com/office/drawing/2014/main" id="{EF988067-04AF-4582-8F23-1AF51D8E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500294" y="3868919"/>
            <a:ext cx="1299418" cy="11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7721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ubtitle 2">
            <a:extLst>
              <a:ext uri="{FF2B5EF4-FFF2-40B4-BE49-F238E27FC236}">
                <a16:creationId xmlns:a16="http://schemas.microsoft.com/office/drawing/2014/main" id="{A9977AE0-5BE8-4352-A992-80D93950D2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54356" y="350043"/>
            <a:ext cx="10032844" cy="6157913"/>
          </a:xfrm>
        </p:spPr>
        <p:txBody>
          <a:bodyPr/>
          <a:lstStyle/>
          <a:p>
            <a:pPr algn="l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At the Beacon, as a family we…</a:t>
            </a:r>
          </a:p>
          <a:p>
            <a:pPr algn="l"/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on Sundays</a:t>
            </a:r>
          </a:p>
          <a:p>
            <a:pPr algn="l"/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with a GO&gt;&gt; Community</a:t>
            </a:r>
          </a:p>
          <a:p>
            <a:pPr algn="l"/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 a D.N.A. Group </a:t>
            </a:r>
          </a:p>
          <a:p>
            <a:pPr algn="l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(Discipleship, Nurturing and Accountability)</a:t>
            </a:r>
          </a:p>
          <a:p>
            <a:pPr algn="l"/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of our time,  talent and resources</a:t>
            </a:r>
          </a:p>
          <a:p>
            <a:endParaRPr lang="en-US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801C3F35-7B75-4EFF-911D-82B0B8586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72527" y="1293677"/>
            <a:ext cx="12954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>
            <a:extLst>
              <a:ext uri="{FF2B5EF4-FFF2-40B4-BE49-F238E27FC236}">
                <a16:creationId xmlns:a16="http://schemas.microsoft.com/office/drawing/2014/main" id="{42DB2336-374D-4E58-84EE-4173124C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74740" y="3627528"/>
            <a:ext cx="13465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>
            <a:extLst>
              <a:ext uri="{FF2B5EF4-FFF2-40B4-BE49-F238E27FC236}">
                <a16:creationId xmlns:a16="http://schemas.microsoft.com/office/drawing/2014/main" id="{40345FE0-1A60-4411-B4D0-1D3B29394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558956" y="5341144"/>
            <a:ext cx="12954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>
            <a:extLst>
              <a:ext uri="{FF2B5EF4-FFF2-40B4-BE49-F238E27FC236}">
                <a16:creationId xmlns:a16="http://schemas.microsoft.com/office/drawing/2014/main" id="{EF988067-04AF-4582-8F23-1AF51D8E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500296" y="2460489"/>
            <a:ext cx="1295399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95279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1968D5-EB45-5042-92F8-39EE3BB1ADA9}"/>
              </a:ext>
            </a:extLst>
          </p:cNvPr>
          <p:cNvSpPr txBox="1"/>
          <p:nvPr/>
        </p:nvSpPr>
        <p:spPr>
          <a:xfrm>
            <a:off x="2857500" y="2514600"/>
            <a:ext cx="6477000" cy="21852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WHAT?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obedience is God 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calling you too?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B60B7-FCEC-5A45-979A-99B0719A9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212201" y="1766181"/>
            <a:ext cx="872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55F43A0D-1FA4-7146-A703-AF1D59E02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202343" y="1766180"/>
            <a:ext cx="8724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20D8DEE-232E-0F44-811E-94AC6A91E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192486" y="1757620"/>
            <a:ext cx="872412" cy="7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27AD05D-0493-C94A-8628-493467D37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7219493" y="1757619"/>
            <a:ext cx="872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1729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ubtitle 2">
            <a:extLst>
              <a:ext uri="{FF2B5EF4-FFF2-40B4-BE49-F238E27FC236}">
                <a16:creationId xmlns:a16="http://schemas.microsoft.com/office/drawing/2014/main" id="{A9977AE0-5BE8-4352-A992-80D93950D2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54356" y="350043"/>
            <a:ext cx="10032844" cy="6157913"/>
          </a:xfrm>
        </p:spPr>
        <p:txBody>
          <a:bodyPr/>
          <a:lstStyle/>
          <a:p>
            <a:pPr algn="l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Jesus said…</a:t>
            </a:r>
          </a:p>
          <a:p>
            <a:pPr algn="l"/>
            <a:endParaRPr lang="en-US" alt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the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Shepherd.  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10:10b</a:t>
            </a:r>
          </a:p>
          <a:p>
            <a:pPr algn="l"/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(disciples sacrificially </a:t>
            </a:r>
            <a:r>
              <a:rPr lang="en-US" altLang="en-US" dirty="0">
                <a:solidFill>
                  <a:srgbClr val="F44A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ourselves away)</a:t>
            </a:r>
          </a:p>
          <a:p>
            <a:pPr algn="l"/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the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Vine.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15:1ff</a:t>
            </a:r>
          </a:p>
          <a:p>
            <a:pPr algn="l"/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(disciples 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Christ)</a:t>
            </a:r>
          </a:p>
          <a:p>
            <a:pPr algn="l"/>
            <a:endParaRPr lang="en-US" alt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801C3F35-7B75-4EFF-911D-82B0B8586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00295" y="5101000"/>
            <a:ext cx="12954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>
            <a:extLst>
              <a:ext uri="{FF2B5EF4-FFF2-40B4-BE49-F238E27FC236}">
                <a16:creationId xmlns:a16="http://schemas.microsoft.com/office/drawing/2014/main" id="{42DB2336-374D-4E58-84EE-4173124C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41635" y="2482916"/>
            <a:ext cx="13465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>
            <a:extLst>
              <a:ext uri="{FF2B5EF4-FFF2-40B4-BE49-F238E27FC236}">
                <a16:creationId xmlns:a16="http://schemas.microsoft.com/office/drawing/2014/main" id="{40345FE0-1A60-4411-B4D0-1D3B29394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41635" y="1293450"/>
            <a:ext cx="12954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>
            <a:extLst>
              <a:ext uri="{FF2B5EF4-FFF2-40B4-BE49-F238E27FC236}">
                <a16:creationId xmlns:a16="http://schemas.microsoft.com/office/drawing/2014/main" id="{EF988067-04AF-4582-8F23-1AF51D8E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500294" y="3868919"/>
            <a:ext cx="1299418" cy="11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65971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1968D5-EB45-5042-92F8-39EE3BB1ADA9}"/>
              </a:ext>
            </a:extLst>
          </p:cNvPr>
          <p:cNvSpPr txBox="1"/>
          <p:nvPr/>
        </p:nvSpPr>
        <p:spPr>
          <a:xfrm>
            <a:off x="2857500" y="2967335"/>
            <a:ext cx="647700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15:1-17</a:t>
            </a:r>
          </a:p>
        </p:txBody>
      </p:sp>
    </p:spTree>
    <p:extLst>
      <p:ext uri="{BB962C8B-B14F-4D97-AF65-F5344CB8AC3E}">
        <p14:creationId xmlns:p14="http://schemas.microsoft.com/office/powerpoint/2010/main" val="1045032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1968D5-EB45-5042-92F8-39EE3BB1ADA9}"/>
              </a:ext>
            </a:extLst>
          </p:cNvPr>
          <p:cNvSpPr txBox="1"/>
          <p:nvPr/>
        </p:nvSpPr>
        <p:spPr>
          <a:xfrm>
            <a:off x="-457200" y="914400"/>
            <a:ext cx="8572500" cy="55092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Go… </a:t>
            </a:r>
          </a:p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 make disciples 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 all nations, 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baptizing them 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 the name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i="1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Father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(we are family)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of </a:t>
            </a:r>
            <a:r>
              <a:rPr lang="en-US" sz="3200" i="1" dirty="0">
                <a:solidFill>
                  <a:srgbClr val="F44A0E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Son (</a:t>
            </a:r>
            <a:r>
              <a:rPr lang="en-US" sz="3200" b="1" dirty="0">
                <a:solidFill>
                  <a:srgbClr val="F44A0E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are servants)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of </a:t>
            </a:r>
            <a:r>
              <a:rPr lang="en-US" sz="3200" i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Holy Spirit,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(we are sent)</a:t>
            </a:r>
            <a:r>
              <a:rPr lang="en-US" sz="3200" b="1" baseline="300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teaching them to obey all that I have commanded you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(to make disciples)</a:t>
            </a:r>
          </a:p>
          <a:p>
            <a:pPr algn="ctr"/>
            <a:endParaRPr lang="en-US" sz="3200" b="1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MATTHEW 28:19-20 </a:t>
            </a:r>
          </a:p>
        </p:txBody>
      </p:sp>
      <p:sp>
        <p:nvSpPr>
          <p:cNvPr id="6" name="Shape 66">
            <a:extLst>
              <a:ext uri="{FF2B5EF4-FFF2-40B4-BE49-F238E27FC236}">
                <a16:creationId xmlns:a16="http://schemas.microsoft.com/office/drawing/2014/main" id="{9305D663-8F95-404B-9360-E6843F6FC988}"/>
              </a:ext>
            </a:extLst>
          </p:cNvPr>
          <p:cNvSpPr txBox="1"/>
          <p:nvPr/>
        </p:nvSpPr>
        <p:spPr>
          <a:xfrm>
            <a:off x="1216026" y="133351"/>
            <a:ext cx="4879975" cy="1108075"/>
          </a:xfrm>
          <a:prstGeom prst="rect">
            <a:avLst/>
          </a:prstGeom>
          <a:noFill/>
          <a:ln>
            <a:noFill/>
          </a:ln>
          <a:effectLst/>
        </p:spPr>
        <p:txBody>
          <a:bodyPr lIns="121900" tIns="121900" rIns="121900" bIns="121900"/>
          <a:lstStyle/>
          <a:p>
            <a:pPr algn="ctr">
              <a:defRPr/>
            </a:pPr>
            <a:r>
              <a:rPr lang="en-US" sz="4267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Identity</a:t>
            </a:r>
          </a:p>
        </p:txBody>
      </p:sp>
    </p:spTree>
    <p:extLst>
      <p:ext uri="{BB962C8B-B14F-4D97-AF65-F5344CB8AC3E}">
        <p14:creationId xmlns:p14="http://schemas.microsoft.com/office/powerpoint/2010/main" val="70305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3652451"/>
              </p:ext>
            </p:extLst>
          </p:nvPr>
        </p:nvGraphicFramePr>
        <p:xfrm>
          <a:off x="1905000" y="0"/>
          <a:ext cx="8610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hape 66">
            <a:extLst>
              <a:ext uri="{FF2B5EF4-FFF2-40B4-BE49-F238E27FC236}">
                <a16:creationId xmlns:a16="http://schemas.microsoft.com/office/drawing/2014/main" id="{08DBF75F-1D67-6146-8C94-0688AC739295}"/>
              </a:ext>
            </a:extLst>
          </p:cNvPr>
          <p:cNvSpPr txBox="1"/>
          <p:nvPr/>
        </p:nvSpPr>
        <p:spPr>
          <a:xfrm>
            <a:off x="1216026" y="133351"/>
            <a:ext cx="4879975" cy="1108075"/>
          </a:xfrm>
          <a:prstGeom prst="rect">
            <a:avLst/>
          </a:prstGeom>
          <a:noFill/>
          <a:ln>
            <a:noFill/>
          </a:ln>
          <a:effectLst/>
        </p:spPr>
        <p:txBody>
          <a:bodyPr lIns="121900" tIns="121900" rIns="121900" bIns="121900"/>
          <a:lstStyle/>
          <a:p>
            <a:pPr algn="ctr">
              <a:defRPr/>
            </a:pPr>
            <a:r>
              <a:rPr lang="en-US" sz="4267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Identity, </a:t>
            </a:r>
          </a:p>
          <a:p>
            <a:pPr algn="ctr">
              <a:defRPr/>
            </a:pPr>
            <a:r>
              <a:rPr lang="en-US" sz="4267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are…</a:t>
            </a:r>
          </a:p>
        </p:txBody>
      </p:sp>
    </p:spTree>
    <p:extLst>
      <p:ext uri="{BB962C8B-B14F-4D97-AF65-F5344CB8AC3E}">
        <p14:creationId xmlns:p14="http://schemas.microsoft.com/office/powerpoint/2010/main" val="39545389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ubtitle 2">
            <a:extLst>
              <a:ext uri="{FF2B5EF4-FFF2-40B4-BE49-F238E27FC236}">
                <a16:creationId xmlns:a16="http://schemas.microsoft.com/office/drawing/2014/main" id="{A9977AE0-5BE8-4352-A992-80D93950D2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54356" y="350043"/>
            <a:ext cx="10032844" cy="6157913"/>
          </a:xfrm>
        </p:spPr>
        <p:txBody>
          <a:bodyPr/>
          <a:lstStyle/>
          <a:p>
            <a:pPr algn="l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At the Beacon, as a family we…</a:t>
            </a:r>
          </a:p>
          <a:p>
            <a:pPr algn="l"/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on Sundays</a:t>
            </a:r>
          </a:p>
          <a:p>
            <a:pPr algn="l"/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with a GO&gt;&gt; Community</a:t>
            </a:r>
          </a:p>
          <a:p>
            <a:pPr algn="l"/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 a D.N.A. Group </a:t>
            </a:r>
          </a:p>
          <a:p>
            <a:pPr algn="l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(Discipleship, Nurturing and Accountability)</a:t>
            </a:r>
          </a:p>
          <a:p>
            <a:pPr algn="l"/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of our time,  talent and resources</a:t>
            </a:r>
          </a:p>
          <a:p>
            <a:endParaRPr lang="en-US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801C3F35-7B75-4EFF-911D-82B0B8586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72527" y="1293677"/>
            <a:ext cx="12954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>
            <a:extLst>
              <a:ext uri="{FF2B5EF4-FFF2-40B4-BE49-F238E27FC236}">
                <a16:creationId xmlns:a16="http://schemas.microsoft.com/office/drawing/2014/main" id="{42DB2336-374D-4E58-84EE-4173124C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74740" y="3627528"/>
            <a:ext cx="13465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>
            <a:extLst>
              <a:ext uri="{FF2B5EF4-FFF2-40B4-BE49-F238E27FC236}">
                <a16:creationId xmlns:a16="http://schemas.microsoft.com/office/drawing/2014/main" id="{40345FE0-1A60-4411-B4D0-1D3B29394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558956" y="5341144"/>
            <a:ext cx="12954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>
            <a:extLst>
              <a:ext uri="{FF2B5EF4-FFF2-40B4-BE49-F238E27FC236}">
                <a16:creationId xmlns:a16="http://schemas.microsoft.com/office/drawing/2014/main" id="{EF988067-04AF-4582-8F23-1AF51D8E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500296" y="2460489"/>
            <a:ext cx="1295399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97250781"/>
              </p:ext>
            </p:extLst>
          </p:nvPr>
        </p:nvGraphicFramePr>
        <p:xfrm>
          <a:off x="381000" y="1108106"/>
          <a:ext cx="6270684" cy="464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EDB1FFD-6E0D-2741-8869-19709AB896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096000" y="1010601"/>
            <a:ext cx="5268329" cy="48367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132E1331-1F62-CC4C-9426-FA51C0D3A3C4}"/>
              </a:ext>
            </a:extLst>
          </p:cNvPr>
          <p:cNvSpPr txBox="1">
            <a:spLocks/>
          </p:cNvSpPr>
          <p:nvPr/>
        </p:nvSpPr>
        <p:spPr>
          <a:xfrm>
            <a:off x="1101286" y="4419600"/>
            <a:ext cx="2757618" cy="111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BEACONS OF LIGHT: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C30DE2F-07DB-494F-A28A-C318182B9154}"/>
              </a:ext>
            </a:extLst>
          </p:cNvPr>
          <p:cNvSpPr txBox="1">
            <a:spLocks/>
          </p:cNvSpPr>
          <p:nvPr/>
        </p:nvSpPr>
        <p:spPr>
          <a:xfrm>
            <a:off x="6096000" y="3894097"/>
            <a:ext cx="5105400" cy="164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Matthew 5:14 </a:t>
            </a: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You are the</a:t>
            </a: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Light of the World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4C5FA7-F5D6-3745-84BD-3D9FB518B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8240" y="568889"/>
            <a:ext cx="3280919" cy="3280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4A57DD-8195-8146-8094-D97897D070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2186" y="273100"/>
            <a:ext cx="3895819" cy="35767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8C6032-B06C-FA4D-BAE0-C711ECE52AEE}"/>
              </a:ext>
            </a:extLst>
          </p:cNvPr>
          <p:cNvSpPr txBox="1"/>
          <p:nvPr/>
        </p:nvSpPr>
        <p:spPr>
          <a:xfrm>
            <a:off x="5021436" y="1609183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56706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132E1331-1F62-CC4C-9426-FA51C0D3A3C4}"/>
              </a:ext>
            </a:extLst>
          </p:cNvPr>
          <p:cNvSpPr txBox="1">
            <a:spLocks/>
          </p:cNvSpPr>
          <p:nvPr/>
        </p:nvSpPr>
        <p:spPr>
          <a:xfrm>
            <a:off x="1101286" y="4355655"/>
            <a:ext cx="2757618" cy="1115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F44A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MISSIONARY</a:t>
            </a:r>
          </a:p>
          <a:p>
            <a:r>
              <a:rPr lang="en-US" sz="3500" b="1" dirty="0">
                <a:solidFill>
                  <a:srgbClr val="F44A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SERVANTS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C30DE2F-07DB-494F-A28A-C318182B9154}"/>
              </a:ext>
            </a:extLst>
          </p:cNvPr>
          <p:cNvSpPr txBox="1">
            <a:spLocks/>
          </p:cNvSpPr>
          <p:nvPr/>
        </p:nvSpPr>
        <p:spPr>
          <a:xfrm>
            <a:off x="6031176" y="4121511"/>
            <a:ext cx="5105400" cy="180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Jerusalem Missionary Cross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Matthew 28:19-20</a:t>
            </a: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Go and Make Disciples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59684F-5596-734A-BB6B-F33C0D31E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1800" y="419992"/>
            <a:ext cx="3604152" cy="3578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E3448D-A51E-D043-BD2F-1B9C9C9547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2186" y="273100"/>
            <a:ext cx="3895819" cy="3576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97B7F3-CE58-964A-A404-21AF49C42B95}"/>
              </a:ext>
            </a:extLst>
          </p:cNvPr>
          <p:cNvSpPr txBox="1"/>
          <p:nvPr/>
        </p:nvSpPr>
        <p:spPr>
          <a:xfrm>
            <a:off x="5021436" y="1609183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054193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4AB6BA-9C3D-BA4B-8ED7-3ABCA5A81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0400" y="1056675"/>
            <a:ext cx="2406284" cy="247052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32E1331-1F62-CC4C-9426-FA51C0D3A3C4}"/>
              </a:ext>
            </a:extLst>
          </p:cNvPr>
          <p:cNvSpPr txBox="1">
            <a:spLocks/>
          </p:cNvSpPr>
          <p:nvPr/>
        </p:nvSpPr>
        <p:spPr>
          <a:xfrm>
            <a:off x="1101286" y="4691005"/>
            <a:ext cx="2757618" cy="523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C30DE2F-07DB-494F-A28A-C318182B9154}"/>
              </a:ext>
            </a:extLst>
          </p:cNvPr>
          <p:cNvSpPr txBox="1">
            <a:spLocks/>
          </p:cNvSpPr>
          <p:nvPr/>
        </p:nvSpPr>
        <p:spPr>
          <a:xfrm>
            <a:off x="4724400" y="3849808"/>
            <a:ext cx="6935414" cy="2550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Ekklesia: the Gathering</a:t>
            </a:r>
          </a:p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The Body of Christ </a:t>
            </a:r>
          </a:p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We gather around 4 tables: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(Heavenly Wedding Feast,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Lord’s Table, Our Tables, Their Tables)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CF0AF7-C719-9343-BF48-6628008743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2186" y="273100"/>
            <a:ext cx="3895819" cy="3576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A86DF2-6460-364D-9DD1-D04320BE1824}"/>
              </a:ext>
            </a:extLst>
          </p:cNvPr>
          <p:cNvSpPr txBox="1"/>
          <p:nvPr/>
        </p:nvSpPr>
        <p:spPr>
          <a:xfrm>
            <a:off x="5021436" y="1609183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58593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BC30DE2F-07DB-494F-A28A-C318182B9154}"/>
              </a:ext>
            </a:extLst>
          </p:cNvPr>
          <p:cNvSpPr txBox="1">
            <a:spLocks/>
          </p:cNvSpPr>
          <p:nvPr/>
        </p:nvSpPr>
        <p:spPr>
          <a:xfrm>
            <a:off x="2362200" y="4953001"/>
            <a:ext cx="7696200" cy="184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 refuge of hope</a:t>
            </a: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 catalyst for change</a:t>
            </a: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 church for the community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5EF17-30A8-584E-90A7-C1CA8B4641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55040" y="470183"/>
            <a:ext cx="448191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2349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3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3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10983</TotalTime>
  <Words>369</Words>
  <Application>Microsoft Macintosh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Summit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Christian</dc:creator>
  <cp:lastModifiedBy>Ric Olsen</cp:lastModifiedBy>
  <cp:revision>1466</cp:revision>
  <cp:lastPrinted>2018-10-12T00:36:46Z</cp:lastPrinted>
  <dcterms:created xsi:type="dcterms:W3CDTF">2016-07-17T15:43:29Z</dcterms:created>
  <dcterms:modified xsi:type="dcterms:W3CDTF">2020-09-13T16:17:31Z</dcterms:modified>
</cp:coreProperties>
</file>