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64" r:id="rId59"/>
    <p:sldId id="313" r:id="rId60"/>
    <p:sldId id="314" r:id="rId61"/>
    <p:sldId id="315" r:id="rId62"/>
    <p:sldId id="316" r:id="rId63"/>
    <p:sldId id="317" r:id="rId64"/>
    <p:sldId id="318" r:id="rId65"/>
    <p:sldId id="319" r:id="rId66"/>
    <p:sldId id="320" r:id="rId67"/>
    <p:sldId id="321" r:id="rId68"/>
    <p:sldId id="365"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Lst>
  <p:sldSz cx="12192000" cy="6858000"/>
  <p:notesSz cx="6858000" cy="9144000"/>
  <p:embeddedFontLst>
    <p:embeddedFont>
      <p:font typeface="Calibri" panose="020F0502020204030204" pitchFamily="34" charset="0"/>
      <p:regular r:id="rId112"/>
      <p:bold r:id="rId113"/>
      <p:italic r:id="rId114"/>
      <p:boldItalic r:id="rId115"/>
    </p:embeddedFont>
    <p:embeddedFont>
      <p:font typeface="Corbel" panose="020B050302020402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0" roundtripDataSignature="AMtx7mhb3Zxvu+aFFnm1BABoD2wt5Ys6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2.fntdata"/><Relationship Id="rId11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5.fntdata"/><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3.fntdata"/><Relationship Id="rId119"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15590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624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5093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61080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4363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30785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2233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4" name="Google Shape;924;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933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2899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50898fea5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g250898fea5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3882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92529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250898fea52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g250898fea5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46518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97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836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941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97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6897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37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8241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790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590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13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037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50898fea52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250898fea52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017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50898fea52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250898fea52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058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024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4911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025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3201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2679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3068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9022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74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2394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511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408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526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591778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490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534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149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8966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215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466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091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757415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189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351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0667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9156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221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1489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975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6011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4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6426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6601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1714255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57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757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3764671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461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077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74595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50954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391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59625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2551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43463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326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8767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900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455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949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2527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149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425712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48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4014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2984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994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7419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1746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94003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798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67335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70036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18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272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669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0246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9421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extLst>
      <p:ext uri="{BB962C8B-B14F-4D97-AF65-F5344CB8AC3E}">
        <p14:creationId xmlns:p14="http://schemas.microsoft.com/office/powerpoint/2010/main" val="16560548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627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84270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679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24914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0508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44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9443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022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657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8891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8280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5407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6024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2238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9296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7557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230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06"/>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06"/>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25" name="Google Shape;25;p10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6"/>
          <p:cNvSpPr txBox="1">
            <a:spLocks noGrp="1"/>
          </p:cNvSpPr>
          <p:nvPr>
            <p:ph type="sldNum" idx="12"/>
          </p:nvPr>
        </p:nvSpPr>
        <p:spPr>
          <a:xfrm>
            <a:off x="10951856" y="5867131"/>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6"/>
        <p:cNvGrpSpPr/>
        <p:nvPr/>
      </p:nvGrpSpPr>
      <p:grpSpPr>
        <a:xfrm>
          <a:off x="0" y="0"/>
          <a:ext cx="0" cy="0"/>
          <a:chOff x="0" y="0"/>
          <a:chExt cx="0" cy="0"/>
        </a:xfrm>
      </p:grpSpPr>
      <p:sp>
        <p:nvSpPr>
          <p:cNvPr id="87" name="Google Shape;87;p115"/>
          <p:cNvSpPr txBox="1">
            <a:spLocks noGrp="1"/>
          </p:cNvSpPr>
          <p:nvPr>
            <p:ph type="title"/>
          </p:nvPr>
        </p:nvSpPr>
        <p:spPr>
          <a:xfrm>
            <a:off x="1484311" y="4732865"/>
            <a:ext cx="10018711"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5"/>
          <p:cNvSpPr>
            <a:spLocks noGrp="1"/>
          </p:cNvSpPr>
          <p:nvPr>
            <p:ph type="pic" idx="2"/>
          </p:nvPr>
        </p:nvSpPr>
        <p:spPr>
          <a:xfrm>
            <a:off x="2386012" y="932112"/>
            <a:ext cx="8225944"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89" name="Google Shape;89;p115"/>
          <p:cNvSpPr txBox="1">
            <a:spLocks noGrp="1"/>
          </p:cNvSpPr>
          <p:nvPr>
            <p:ph type="body" idx="1"/>
          </p:nvPr>
        </p:nvSpPr>
        <p:spPr>
          <a:xfrm>
            <a:off x="1484311" y="5299603"/>
            <a:ext cx="10018711"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0" name="Google Shape;90;p11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3"/>
        <p:cNvGrpSpPr/>
        <p:nvPr/>
      </p:nvGrpSpPr>
      <p:grpSpPr>
        <a:xfrm>
          <a:off x="0" y="0"/>
          <a:ext cx="0" cy="0"/>
          <a:chOff x="0" y="0"/>
          <a:chExt cx="0" cy="0"/>
        </a:xfrm>
      </p:grpSpPr>
      <p:sp>
        <p:nvSpPr>
          <p:cNvPr id="94" name="Google Shape;94;p116"/>
          <p:cNvSpPr txBox="1">
            <a:spLocks noGrp="1"/>
          </p:cNvSpPr>
          <p:nvPr>
            <p:ph type="title"/>
          </p:nvPr>
        </p:nvSpPr>
        <p:spPr>
          <a:xfrm>
            <a:off x="1484312" y="685800"/>
            <a:ext cx="10018711"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6"/>
          <p:cNvSpPr txBox="1">
            <a:spLocks noGrp="1"/>
          </p:cNvSpPr>
          <p:nvPr>
            <p:ph type="body" idx="1"/>
          </p:nvPr>
        </p:nvSpPr>
        <p:spPr>
          <a:xfrm>
            <a:off x="1484312" y="4343400"/>
            <a:ext cx="10018713"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6" name="Google Shape;96;p11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16"/>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9"/>
        <p:cNvGrpSpPr/>
        <p:nvPr/>
      </p:nvGrpSpPr>
      <p:grpSpPr>
        <a:xfrm>
          <a:off x="0" y="0"/>
          <a:ext cx="0" cy="0"/>
          <a:chOff x="0" y="0"/>
          <a:chExt cx="0" cy="0"/>
        </a:xfrm>
      </p:grpSpPr>
      <p:sp>
        <p:nvSpPr>
          <p:cNvPr id="100" name="Google Shape;100;p117"/>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01" name="Google Shape;101;p117"/>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02" name="Google Shape;102;p117"/>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17"/>
          <p:cNvSpPr txBox="1">
            <a:spLocks noGrp="1"/>
          </p:cNvSpPr>
          <p:nvPr>
            <p:ph type="body" idx="1"/>
          </p:nvPr>
        </p:nvSpPr>
        <p:spPr>
          <a:xfrm>
            <a:off x="2436811" y="3428999"/>
            <a:ext cx="8532815"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610"/>
              <a:buFont typeface="Corbel"/>
              <a:buNone/>
              <a:defRPr sz="1800"/>
            </a:lvl1pPr>
            <a:lvl2pPr marL="914400" lvl="1" indent="-228600" algn="l">
              <a:spcBef>
                <a:spcPts val="600"/>
              </a:spcBef>
              <a:spcAft>
                <a:spcPts val="0"/>
              </a:spcAft>
              <a:buSzPts val="2900"/>
              <a:buFont typeface="Corbel"/>
              <a:buNone/>
              <a:defRPr/>
            </a:lvl2pPr>
            <a:lvl3pPr marL="1371600" lvl="2" indent="-228600" algn="l">
              <a:spcBef>
                <a:spcPts val="600"/>
              </a:spcBef>
              <a:spcAft>
                <a:spcPts val="0"/>
              </a:spcAft>
              <a:buSzPts val="2610"/>
              <a:buFont typeface="Corbel"/>
              <a:buNone/>
              <a:defRPr/>
            </a:lvl3pPr>
            <a:lvl4pPr marL="1828800" lvl="3" indent="-228600" algn="l">
              <a:spcBef>
                <a:spcPts val="600"/>
              </a:spcBef>
              <a:spcAft>
                <a:spcPts val="0"/>
              </a:spcAft>
              <a:buSzPts val="2320"/>
              <a:buFont typeface="Corbel"/>
              <a:buNone/>
              <a:defRPr/>
            </a:lvl4pPr>
            <a:lvl5pPr marL="2286000" lvl="4" indent="-228600" algn="l">
              <a:spcBef>
                <a:spcPts val="600"/>
              </a:spcBef>
              <a:spcAft>
                <a:spcPts val="0"/>
              </a:spcAft>
              <a:buSzPts val="2030"/>
              <a:buFont typeface="Corbe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4" name="Google Shape;104;p117"/>
          <p:cNvSpPr txBox="1">
            <a:spLocks noGrp="1"/>
          </p:cNvSpPr>
          <p:nvPr>
            <p:ph type="body" idx="2"/>
          </p:nvPr>
        </p:nvSpPr>
        <p:spPr>
          <a:xfrm>
            <a:off x="1484311" y="4343400"/>
            <a:ext cx="10018711"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5" name="Google Shape;105;p11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1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1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8"/>
        <p:cNvGrpSpPr/>
        <p:nvPr/>
      </p:nvGrpSpPr>
      <p:grpSpPr>
        <a:xfrm>
          <a:off x="0" y="0"/>
          <a:ext cx="0" cy="0"/>
          <a:chOff x="0" y="0"/>
          <a:chExt cx="0" cy="0"/>
        </a:xfrm>
      </p:grpSpPr>
      <p:sp>
        <p:nvSpPr>
          <p:cNvPr id="109" name="Google Shape;109;p118"/>
          <p:cNvSpPr txBox="1">
            <a:spLocks noGrp="1"/>
          </p:cNvSpPr>
          <p:nvPr>
            <p:ph type="title"/>
          </p:nvPr>
        </p:nvSpPr>
        <p:spPr>
          <a:xfrm>
            <a:off x="1484313" y="3308581"/>
            <a:ext cx="10018709"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18"/>
          <p:cNvSpPr txBox="1">
            <a:spLocks noGrp="1"/>
          </p:cNvSpPr>
          <p:nvPr>
            <p:ph type="body" idx="1"/>
          </p:nvPr>
        </p:nvSpPr>
        <p:spPr>
          <a:xfrm>
            <a:off x="1484312" y="4777381"/>
            <a:ext cx="10018710"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1" name="Google Shape;111;p11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1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4"/>
        <p:cNvGrpSpPr/>
        <p:nvPr/>
      </p:nvGrpSpPr>
      <p:grpSpPr>
        <a:xfrm>
          <a:off x="0" y="0"/>
          <a:ext cx="0" cy="0"/>
          <a:chOff x="0" y="0"/>
          <a:chExt cx="0" cy="0"/>
        </a:xfrm>
      </p:grpSpPr>
      <p:sp>
        <p:nvSpPr>
          <p:cNvPr id="115" name="Google Shape;115;p119"/>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6" name="Google Shape;116;p119"/>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7" name="Google Shape;117;p119"/>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19"/>
          <p:cNvSpPr txBox="1">
            <a:spLocks noGrp="1"/>
          </p:cNvSpPr>
          <p:nvPr>
            <p:ph type="body" idx="1"/>
          </p:nvPr>
        </p:nvSpPr>
        <p:spPr>
          <a:xfrm>
            <a:off x="1484313" y="3886200"/>
            <a:ext cx="10018710"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19" name="Google Shape;119;p119"/>
          <p:cNvSpPr txBox="1">
            <a:spLocks noGrp="1"/>
          </p:cNvSpPr>
          <p:nvPr>
            <p:ph type="body" idx="2"/>
          </p:nvPr>
        </p:nvSpPr>
        <p:spPr>
          <a:xfrm>
            <a:off x="1484312" y="4775200"/>
            <a:ext cx="10018710"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0" name="Google Shape;120;p119"/>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19"/>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19"/>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3"/>
        <p:cNvGrpSpPr/>
        <p:nvPr/>
      </p:nvGrpSpPr>
      <p:grpSpPr>
        <a:xfrm>
          <a:off x="0" y="0"/>
          <a:ext cx="0" cy="0"/>
          <a:chOff x="0" y="0"/>
          <a:chExt cx="0" cy="0"/>
        </a:xfrm>
      </p:grpSpPr>
      <p:sp>
        <p:nvSpPr>
          <p:cNvPr id="124" name="Google Shape;124;p120"/>
          <p:cNvSpPr txBox="1">
            <a:spLocks noGrp="1"/>
          </p:cNvSpPr>
          <p:nvPr>
            <p:ph type="title"/>
          </p:nvPr>
        </p:nvSpPr>
        <p:spPr>
          <a:xfrm>
            <a:off x="1484313" y="685800"/>
            <a:ext cx="10018712"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orbel"/>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20"/>
          <p:cNvSpPr txBox="1">
            <a:spLocks noGrp="1"/>
          </p:cNvSpPr>
          <p:nvPr>
            <p:ph type="body" idx="1"/>
          </p:nvPr>
        </p:nvSpPr>
        <p:spPr>
          <a:xfrm>
            <a:off x="1484312" y="3505200"/>
            <a:ext cx="10018713"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6" name="Google Shape;126;p120"/>
          <p:cNvSpPr txBox="1">
            <a:spLocks noGrp="1"/>
          </p:cNvSpPr>
          <p:nvPr>
            <p:ph type="body" idx="2"/>
          </p:nvPr>
        </p:nvSpPr>
        <p:spPr>
          <a:xfrm>
            <a:off x="1484311" y="4343400"/>
            <a:ext cx="10018713"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7" name="Google Shape;127;p120"/>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20"/>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20"/>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Google Shape;131;p12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21"/>
          <p:cNvSpPr txBox="1">
            <a:spLocks noGrp="1"/>
          </p:cNvSpPr>
          <p:nvPr>
            <p:ph type="body" idx="1"/>
          </p:nvPr>
        </p:nvSpPr>
        <p:spPr>
          <a:xfrm rot="5400000">
            <a:off x="4931566" y="-780257"/>
            <a:ext cx="3124201" cy="10018713"/>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3" name="Google Shape;133;p12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2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2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122"/>
          <p:cNvSpPr txBox="1">
            <a:spLocks noGrp="1"/>
          </p:cNvSpPr>
          <p:nvPr>
            <p:ph type="title"/>
          </p:nvPr>
        </p:nvSpPr>
        <p:spPr>
          <a:xfrm rot="5400000">
            <a:off x="8065140" y="2353316"/>
            <a:ext cx="5105400" cy="177036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22"/>
          <p:cNvSpPr txBox="1">
            <a:spLocks noGrp="1"/>
          </p:cNvSpPr>
          <p:nvPr>
            <p:ph type="body" idx="1"/>
          </p:nvPr>
        </p:nvSpPr>
        <p:spPr>
          <a:xfrm rot="5400000">
            <a:off x="2941483" y="-771371"/>
            <a:ext cx="5105400" cy="8019742"/>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9" name="Google Shape;139;p12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2"/>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2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
        <p:cNvGrpSpPr/>
        <p:nvPr/>
      </p:nvGrpSpPr>
      <p:grpSpPr>
        <a:xfrm>
          <a:off x="0" y="0"/>
          <a:ext cx="0" cy="0"/>
          <a:chOff x="0" y="0"/>
          <a:chExt cx="0" cy="0"/>
        </a:xfrm>
      </p:grpSpPr>
      <p:grpSp>
        <p:nvGrpSpPr>
          <p:cNvPr id="29" name="Google Shape;29;p107"/>
          <p:cNvGrpSpPr/>
          <p:nvPr/>
        </p:nvGrpSpPr>
        <p:grpSpPr>
          <a:xfrm>
            <a:off x="546100" y="-4763"/>
            <a:ext cx="5014912" cy="6862763"/>
            <a:chOff x="2928938" y="-4763"/>
            <a:chExt cx="5014912" cy="6862763"/>
          </a:xfrm>
        </p:grpSpPr>
        <p:sp>
          <p:nvSpPr>
            <p:cNvPr id="30" name="Google Shape;30;p107"/>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31" name="Google Shape;31;p107"/>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32" name="Google Shape;32;p107"/>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33" name="Google Shape;33;p107"/>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7F0000"/>
            </a:solidFill>
            <a:ln>
              <a:noFill/>
            </a:ln>
          </p:spPr>
        </p:sp>
        <p:sp>
          <p:nvSpPr>
            <p:cNvPr id="34" name="Google Shape;34;p107"/>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BF0000"/>
            </a:solidFill>
            <a:ln>
              <a:noFill/>
            </a:ln>
          </p:spPr>
        </p:sp>
        <p:sp>
          <p:nvSpPr>
            <p:cNvPr id="35" name="Google Shape;35;p107"/>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36" name="Google Shape;36;p107"/>
          <p:cNvSpPr txBox="1">
            <a:spLocks noGrp="1"/>
          </p:cNvSpPr>
          <p:nvPr>
            <p:ph type="ctrTitle"/>
          </p:nvPr>
        </p:nvSpPr>
        <p:spPr>
          <a:xfrm>
            <a:off x="2928401" y="1380068"/>
            <a:ext cx="8574622" cy="2616199"/>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6000"/>
              <a:buFont typeface="Corbel"/>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7"/>
          <p:cNvSpPr txBox="1">
            <a:spLocks noGrp="1"/>
          </p:cNvSpPr>
          <p:nvPr>
            <p:ph type="subTitle" idx="1"/>
          </p:nvPr>
        </p:nvSpPr>
        <p:spPr>
          <a:xfrm>
            <a:off x="4515377" y="3996267"/>
            <a:ext cx="6987645" cy="1388534"/>
          </a:xfrm>
          <a:prstGeom prst="rect">
            <a:avLst/>
          </a:prstGeom>
          <a:noFill/>
          <a:ln>
            <a:noFill/>
          </a:ln>
        </p:spPr>
        <p:txBody>
          <a:bodyPr spcFirstLastPara="1" wrap="square" lIns="91425" tIns="45700" rIns="91425" bIns="45700" anchor="t" anchorCtr="0">
            <a:normAutofit/>
          </a:bodyPr>
          <a:lstStyle>
            <a:lvl1pPr lvl="0" algn="r">
              <a:spcBef>
                <a:spcPts val="420"/>
              </a:spcBef>
              <a:spcAft>
                <a:spcPts val="0"/>
              </a:spcAft>
              <a:buSzPts val="3045"/>
              <a:buNone/>
              <a:defRPr sz="21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38" name="Google Shape;38;p10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7"/>
          <p:cNvSpPr txBox="1">
            <a:spLocks noGrp="1"/>
          </p:cNvSpPr>
          <p:nvPr>
            <p:ph type="ftr" idx="11"/>
          </p:nvPr>
        </p:nvSpPr>
        <p:spPr>
          <a:xfrm>
            <a:off x="5332412" y="5883275"/>
            <a:ext cx="432404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108"/>
          <p:cNvSpPr txBox="1">
            <a:spLocks noGrp="1"/>
          </p:cNvSpPr>
          <p:nvPr>
            <p:ph type="title"/>
          </p:nvPr>
        </p:nvSpPr>
        <p:spPr>
          <a:xfrm>
            <a:off x="2572279" y="2666999"/>
            <a:ext cx="8930747" cy="2110382"/>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4000"/>
              <a:buFont typeface="Corbe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8"/>
          <p:cNvSpPr txBox="1">
            <a:spLocks noGrp="1"/>
          </p:cNvSpPr>
          <p:nvPr>
            <p:ph type="body" idx="1"/>
          </p:nvPr>
        </p:nvSpPr>
        <p:spPr>
          <a:xfrm>
            <a:off x="2572278" y="4777381"/>
            <a:ext cx="8930748"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44" name="Google Shape;44;p10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109"/>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9"/>
          <p:cNvSpPr txBox="1">
            <a:spLocks noGrp="1"/>
          </p:cNvSpPr>
          <p:nvPr>
            <p:ph type="body" idx="1"/>
          </p:nvPr>
        </p:nvSpPr>
        <p:spPr>
          <a:xfrm>
            <a:off x="1484312" y="2666999"/>
            <a:ext cx="4895055" cy="3124201"/>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0" name="Google Shape;50;p109"/>
          <p:cNvSpPr txBox="1">
            <a:spLocks noGrp="1"/>
          </p:cNvSpPr>
          <p:nvPr>
            <p:ph type="body" idx="2"/>
          </p:nvPr>
        </p:nvSpPr>
        <p:spPr>
          <a:xfrm>
            <a:off x="6607967" y="2667000"/>
            <a:ext cx="4895056" cy="3124200"/>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1" name="Google Shape;51;p109"/>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9"/>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9"/>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110"/>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0"/>
          <p:cNvSpPr txBox="1">
            <a:spLocks noGrp="1"/>
          </p:cNvSpPr>
          <p:nvPr>
            <p:ph type="body" idx="1"/>
          </p:nvPr>
        </p:nvSpPr>
        <p:spPr>
          <a:xfrm>
            <a:off x="1772179" y="2658533"/>
            <a:ext cx="4607188"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BF0000"/>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7" name="Google Shape;57;p110"/>
          <p:cNvSpPr txBox="1">
            <a:spLocks noGrp="1"/>
          </p:cNvSpPr>
          <p:nvPr>
            <p:ph type="body" idx="2"/>
          </p:nvPr>
        </p:nvSpPr>
        <p:spPr>
          <a:xfrm>
            <a:off x="1484311" y="3335337"/>
            <a:ext cx="4895056" cy="2455862"/>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8" name="Google Shape;58;p110"/>
          <p:cNvSpPr txBox="1">
            <a:spLocks noGrp="1"/>
          </p:cNvSpPr>
          <p:nvPr>
            <p:ph type="body" idx="3"/>
          </p:nvPr>
        </p:nvSpPr>
        <p:spPr>
          <a:xfrm>
            <a:off x="6880487" y="2667000"/>
            <a:ext cx="4622537"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BF0000"/>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9" name="Google Shape;59;p110"/>
          <p:cNvSpPr txBox="1">
            <a:spLocks noGrp="1"/>
          </p:cNvSpPr>
          <p:nvPr>
            <p:ph type="body" idx="4"/>
          </p:nvPr>
        </p:nvSpPr>
        <p:spPr>
          <a:xfrm>
            <a:off x="6607967" y="3335337"/>
            <a:ext cx="4895056" cy="2455862"/>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0" name="Google Shape;60;p110"/>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0"/>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0"/>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11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1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1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2"/>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13"/>
          <p:cNvSpPr txBox="1">
            <a:spLocks noGrp="1"/>
          </p:cNvSpPr>
          <p:nvPr>
            <p:ph type="title"/>
          </p:nvPr>
        </p:nvSpPr>
        <p:spPr>
          <a:xfrm>
            <a:off x="1484312" y="1600200"/>
            <a:ext cx="3549121"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3"/>
          <p:cNvSpPr txBox="1">
            <a:spLocks noGrp="1"/>
          </p:cNvSpPr>
          <p:nvPr>
            <p:ph type="body" idx="1"/>
          </p:nvPr>
        </p:nvSpPr>
        <p:spPr>
          <a:xfrm>
            <a:off x="5262033" y="685799"/>
            <a:ext cx="6240990" cy="5105401"/>
          </a:xfrm>
          <a:prstGeom prst="rect">
            <a:avLst/>
          </a:prstGeom>
          <a:noFill/>
          <a:ln>
            <a:noFill/>
          </a:ln>
        </p:spPr>
        <p:txBody>
          <a:bodyPr spcFirstLastPara="1" wrap="square" lIns="91425" tIns="45700" rIns="91425" bIns="45700" anchor="ctr" anchorCtr="0">
            <a:norm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75" name="Google Shape;75;p113"/>
          <p:cNvSpPr txBox="1">
            <a:spLocks noGrp="1"/>
          </p:cNvSpPr>
          <p:nvPr>
            <p:ph type="body" idx="2"/>
          </p:nvPr>
        </p:nvSpPr>
        <p:spPr>
          <a:xfrm>
            <a:off x="1484312" y="2971800"/>
            <a:ext cx="3549121"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6" name="Google Shape;76;p11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3"/>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14"/>
          <p:cNvSpPr txBox="1">
            <a:spLocks noGrp="1"/>
          </p:cNvSpPr>
          <p:nvPr>
            <p:ph type="title"/>
          </p:nvPr>
        </p:nvSpPr>
        <p:spPr>
          <a:xfrm>
            <a:off x="1482724" y="1752599"/>
            <a:ext cx="5426158"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800"/>
              <a:buFont typeface="Corbel"/>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4"/>
          <p:cNvSpPr>
            <a:spLocks noGrp="1"/>
          </p:cNvSpPr>
          <p:nvPr>
            <p:ph type="pic" idx="2"/>
          </p:nvPr>
        </p:nvSpPr>
        <p:spPr>
          <a:xfrm>
            <a:off x="7594682" y="914400"/>
            <a:ext cx="3280974"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2" name="Google Shape;82;p114"/>
          <p:cNvSpPr txBox="1">
            <a:spLocks noGrp="1"/>
          </p:cNvSpPr>
          <p:nvPr>
            <p:ph type="body" idx="1"/>
          </p:nvPr>
        </p:nvSpPr>
        <p:spPr>
          <a:xfrm>
            <a:off x="1482724" y="3124199"/>
            <a:ext cx="5426158"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83" name="Google Shape;83;p11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05"/>
          <p:cNvGrpSpPr/>
          <p:nvPr/>
        </p:nvGrpSpPr>
        <p:grpSpPr>
          <a:xfrm>
            <a:off x="150812" y="0"/>
            <a:ext cx="2436813" cy="6858001"/>
            <a:chOff x="1320800" y="0"/>
            <a:chExt cx="2436813" cy="6858001"/>
          </a:xfrm>
        </p:grpSpPr>
        <p:sp>
          <p:nvSpPr>
            <p:cNvPr id="11" name="Google Shape;11;p105"/>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12" name="Google Shape;12;p105"/>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13" name="Google Shape;13;p105"/>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sp>
        <p:sp>
          <p:nvSpPr>
            <p:cNvPr id="14" name="Google Shape;14;p105"/>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7F0000"/>
            </a:solidFill>
            <a:ln>
              <a:noFill/>
            </a:ln>
          </p:spPr>
        </p:sp>
        <p:sp>
          <p:nvSpPr>
            <p:cNvPr id="15" name="Google Shape;15;p105"/>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BF0000"/>
            </a:solidFill>
            <a:ln>
              <a:noFill/>
            </a:ln>
          </p:spPr>
        </p:sp>
        <p:sp>
          <p:nvSpPr>
            <p:cNvPr id="16" name="Google Shape;16;p105"/>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7" name="Google Shape;17;p105"/>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05"/>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rmAutofit/>
          </a:bodyPr>
          <a:lstStyle>
            <a:lvl1pPr marL="457200" marR="0" lvl="0" indent="-449580" algn="l" rtl="0">
              <a:spcBef>
                <a:spcPts val="480"/>
              </a:spcBef>
              <a:spcAft>
                <a:spcPts val="0"/>
              </a:spcAft>
              <a:buClr>
                <a:srgbClr val="BF0000"/>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BF0000"/>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BF0000"/>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BF0000"/>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BF0000"/>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10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0" name="Google Shape;20;p10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 name="Google Shape;21;p10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000000"/>
                </a:solidFill>
                <a:latin typeface="Corbel"/>
                <a:ea typeface="Corbel"/>
                <a:cs typeface="Corbel"/>
                <a:sym typeface="Corbel"/>
              </a:defRPr>
            </a:lvl1pPr>
            <a:lvl2pPr marL="0" marR="0" lvl="1" indent="0" algn="r" rtl="0">
              <a:spcBef>
                <a:spcPts val="0"/>
              </a:spcBef>
              <a:buNone/>
              <a:defRPr sz="1000" b="0" i="0" u="none" strike="noStrike" cap="none">
                <a:solidFill>
                  <a:srgbClr val="000000"/>
                </a:solidFill>
                <a:latin typeface="Corbel"/>
                <a:ea typeface="Corbel"/>
                <a:cs typeface="Corbel"/>
                <a:sym typeface="Corbel"/>
              </a:defRPr>
            </a:lvl2pPr>
            <a:lvl3pPr marL="0" marR="0" lvl="2" indent="0" algn="r" rtl="0">
              <a:spcBef>
                <a:spcPts val="0"/>
              </a:spcBef>
              <a:buNone/>
              <a:defRPr sz="1000" b="0" i="0" u="none" strike="noStrike" cap="none">
                <a:solidFill>
                  <a:srgbClr val="000000"/>
                </a:solidFill>
                <a:latin typeface="Corbel"/>
                <a:ea typeface="Corbel"/>
                <a:cs typeface="Corbel"/>
                <a:sym typeface="Corbel"/>
              </a:defRPr>
            </a:lvl3pPr>
            <a:lvl4pPr marL="0" marR="0" lvl="3" indent="0" algn="r" rtl="0">
              <a:spcBef>
                <a:spcPts val="0"/>
              </a:spcBef>
              <a:buNone/>
              <a:defRPr sz="1000" b="0" i="0" u="none" strike="noStrike" cap="none">
                <a:solidFill>
                  <a:srgbClr val="000000"/>
                </a:solidFill>
                <a:latin typeface="Corbel"/>
                <a:ea typeface="Corbel"/>
                <a:cs typeface="Corbel"/>
                <a:sym typeface="Corbel"/>
              </a:defRPr>
            </a:lvl4pPr>
            <a:lvl5pPr marL="0" marR="0" lvl="4" indent="0" algn="r" rtl="0">
              <a:spcBef>
                <a:spcPts val="0"/>
              </a:spcBef>
              <a:buNone/>
              <a:defRPr sz="1000" b="0" i="0" u="none" strike="noStrike" cap="none">
                <a:solidFill>
                  <a:srgbClr val="000000"/>
                </a:solidFill>
                <a:latin typeface="Corbel"/>
                <a:ea typeface="Corbel"/>
                <a:cs typeface="Corbel"/>
                <a:sym typeface="Corbel"/>
              </a:defRPr>
            </a:lvl5pPr>
            <a:lvl6pPr marL="0" marR="0" lvl="5" indent="0" algn="r" rtl="0">
              <a:spcBef>
                <a:spcPts val="0"/>
              </a:spcBef>
              <a:buNone/>
              <a:defRPr sz="1000" b="0" i="0" u="none" strike="noStrike" cap="none">
                <a:solidFill>
                  <a:srgbClr val="000000"/>
                </a:solidFill>
                <a:latin typeface="Corbel"/>
                <a:ea typeface="Corbel"/>
                <a:cs typeface="Corbel"/>
                <a:sym typeface="Corbel"/>
              </a:defRPr>
            </a:lvl6pPr>
            <a:lvl7pPr marL="0" marR="0" lvl="6" indent="0" algn="r" rtl="0">
              <a:spcBef>
                <a:spcPts val="0"/>
              </a:spcBef>
              <a:buNone/>
              <a:defRPr sz="1000" b="0" i="0" u="none" strike="noStrike" cap="none">
                <a:solidFill>
                  <a:srgbClr val="000000"/>
                </a:solidFill>
                <a:latin typeface="Corbel"/>
                <a:ea typeface="Corbel"/>
                <a:cs typeface="Corbel"/>
                <a:sym typeface="Corbel"/>
              </a:defRPr>
            </a:lvl7pPr>
            <a:lvl8pPr marL="0" marR="0" lvl="7" indent="0" algn="r" rtl="0">
              <a:spcBef>
                <a:spcPts val="0"/>
              </a:spcBef>
              <a:buNone/>
              <a:defRPr sz="1000" b="0" i="0" u="none" strike="noStrike" cap="none">
                <a:solidFill>
                  <a:srgbClr val="000000"/>
                </a:solidFill>
                <a:latin typeface="Corbel"/>
                <a:ea typeface="Corbel"/>
                <a:cs typeface="Corbel"/>
                <a:sym typeface="Corbel"/>
              </a:defRPr>
            </a:lvl8pPr>
            <a:lvl9pPr marL="0" marR="0" lvl="8" indent="0" algn="r" rtl="0">
              <a:spcBef>
                <a:spcPts val="0"/>
              </a:spcBef>
              <a:buNone/>
              <a:defRPr sz="1000" b="0"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8" Type="http://schemas.openxmlformats.org/officeDocument/2006/relationships/image" Target="../media/image198.jpg"/><Relationship Id="rId3" Type="http://schemas.openxmlformats.org/officeDocument/2006/relationships/image" Target="../media/image193.jpg"/><Relationship Id="rId7" Type="http://schemas.openxmlformats.org/officeDocument/2006/relationships/image" Target="../media/image197.jp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96.jpg"/><Relationship Id="rId5" Type="http://schemas.openxmlformats.org/officeDocument/2006/relationships/image" Target="../media/image195.jpg"/><Relationship Id="rId4" Type="http://schemas.openxmlformats.org/officeDocument/2006/relationships/image" Target="../media/image194.png"/><Relationship Id="rId9" Type="http://schemas.openxmlformats.org/officeDocument/2006/relationships/image" Target="../media/image199.jpg"/></Relationships>
</file>

<file path=ppt/slides/_rels/slide101.xml.rels><?xml version="1.0" encoding="UTF-8" standalone="yes"?>
<Relationships xmlns="http://schemas.openxmlformats.org/package/2006/relationships"><Relationship Id="rId8" Type="http://schemas.openxmlformats.org/officeDocument/2006/relationships/image" Target="../media/image205.jpg"/><Relationship Id="rId3" Type="http://schemas.openxmlformats.org/officeDocument/2006/relationships/image" Target="../media/image200.jpg"/><Relationship Id="rId7" Type="http://schemas.openxmlformats.org/officeDocument/2006/relationships/image" Target="../media/image204.jp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203.jpg"/><Relationship Id="rId5" Type="http://schemas.openxmlformats.org/officeDocument/2006/relationships/image" Target="../media/image202.jpg"/><Relationship Id="rId10" Type="http://schemas.openxmlformats.org/officeDocument/2006/relationships/image" Target="../media/image207.png"/><Relationship Id="rId4" Type="http://schemas.openxmlformats.org/officeDocument/2006/relationships/image" Target="../media/image201.jpg"/><Relationship Id="rId9" Type="http://schemas.openxmlformats.org/officeDocument/2006/relationships/image" Target="../media/image206.jpg"/></Relationships>
</file>

<file path=ppt/slides/_rels/slide102.xml.rels><?xml version="1.0" encoding="UTF-8" standalone="yes"?>
<Relationships xmlns="http://schemas.openxmlformats.org/package/2006/relationships"><Relationship Id="rId8" Type="http://schemas.openxmlformats.org/officeDocument/2006/relationships/image" Target="../media/image213.jpg"/><Relationship Id="rId3" Type="http://schemas.openxmlformats.org/officeDocument/2006/relationships/image" Target="../media/image208.jpg"/><Relationship Id="rId7" Type="http://schemas.openxmlformats.org/officeDocument/2006/relationships/image" Target="../media/image212.jp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211.jpg"/><Relationship Id="rId5" Type="http://schemas.openxmlformats.org/officeDocument/2006/relationships/image" Target="../media/image210.jpg"/><Relationship Id="rId4" Type="http://schemas.openxmlformats.org/officeDocument/2006/relationships/image" Target="../media/image209.jpg"/></Relationships>
</file>

<file path=ppt/slides/_rels/slide103.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s>
</file>

<file path=ppt/slides/_rels/slide104.xml.rels><?xml version="1.0" encoding="UTF-8" standalone="yes"?>
<Relationships xmlns="http://schemas.openxmlformats.org/package/2006/relationships"><Relationship Id="rId8" Type="http://schemas.openxmlformats.org/officeDocument/2006/relationships/image" Target="../media/image224.jpg"/><Relationship Id="rId3" Type="http://schemas.openxmlformats.org/officeDocument/2006/relationships/image" Target="../media/image220.jpg"/><Relationship Id="rId7" Type="http://schemas.openxmlformats.org/officeDocument/2006/relationships/image" Target="../media/image223.jp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185.jpg"/><Relationship Id="rId5" Type="http://schemas.openxmlformats.org/officeDocument/2006/relationships/image" Target="../media/image222.jpg"/><Relationship Id="rId10" Type="http://schemas.openxmlformats.org/officeDocument/2006/relationships/image" Target="../media/image226.jpg"/><Relationship Id="rId4" Type="http://schemas.openxmlformats.org/officeDocument/2006/relationships/image" Target="../media/image221.jpg"/><Relationship Id="rId9" Type="http://schemas.openxmlformats.org/officeDocument/2006/relationships/image" Target="../media/image225.jpg"/></Relationships>
</file>

<file path=ppt/slides/_rels/slide105.xml.rels><?xml version="1.0" encoding="UTF-8" standalone="yes"?>
<Relationships xmlns="http://schemas.openxmlformats.org/package/2006/relationships"><Relationship Id="rId3" Type="http://schemas.openxmlformats.org/officeDocument/2006/relationships/image" Target="../media/image227.jpg"/><Relationship Id="rId7" Type="http://schemas.openxmlformats.org/officeDocument/2006/relationships/image" Target="../media/image231.jp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230.jpg"/><Relationship Id="rId5" Type="http://schemas.openxmlformats.org/officeDocument/2006/relationships/image" Target="../media/image229.jpg"/><Relationship Id="rId4" Type="http://schemas.openxmlformats.org/officeDocument/2006/relationships/image" Target="../media/image228.jpg"/></Relationships>
</file>

<file path=ppt/slides/_rels/slide106.xml.rels><?xml version="1.0" encoding="UTF-8" standalone="yes"?>
<Relationships xmlns="http://schemas.openxmlformats.org/package/2006/relationships"><Relationship Id="rId8" Type="http://schemas.openxmlformats.org/officeDocument/2006/relationships/image" Target="../media/image237.jpg"/><Relationship Id="rId3" Type="http://schemas.openxmlformats.org/officeDocument/2006/relationships/image" Target="../media/image232.jpg"/><Relationship Id="rId7" Type="http://schemas.openxmlformats.org/officeDocument/2006/relationships/image" Target="../media/image236.jp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235.jpg"/><Relationship Id="rId5" Type="http://schemas.openxmlformats.org/officeDocument/2006/relationships/image" Target="../media/image234.jpg"/><Relationship Id="rId10" Type="http://schemas.openxmlformats.org/officeDocument/2006/relationships/image" Target="../media/image239.jpg"/><Relationship Id="rId4" Type="http://schemas.openxmlformats.org/officeDocument/2006/relationships/image" Target="../media/image233.jpg"/><Relationship Id="rId9" Type="http://schemas.openxmlformats.org/officeDocument/2006/relationships/image" Target="../media/image238.jpg"/></Relationships>
</file>

<file path=ppt/slides/_rels/slide107.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242.jpg"/></Relationships>
</file>

<file path=ppt/slides/_rels/slide109.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8.jp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67.jpg"/><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5.jpg"/></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92.jp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5.jpg"/><Relationship Id="rId4" Type="http://schemas.openxmlformats.org/officeDocument/2006/relationships/image" Target="../media/image94.jpg"/></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8.jpg"/><Relationship Id="rId4" Type="http://schemas.openxmlformats.org/officeDocument/2006/relationships/image" Target="../media/image97.jpg"/></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01.jpg"/><Relationship Id="rId4" Type="http://schemas.openxmlformats.org/officeDocument/2006/relationships/image" Target="../media/image100.jpg"/></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image" Target="../media/image103.jpg"/></Relationships>
</file>

<file path=ppt/slides/_rels/slide5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7.jpg"/></Relationships>
</file>

<file path=ppt/slides/_rels/slide5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5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5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13.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15.jpg"/></Relationships>
</file>

<file path=ppt/slides/_rels/slide6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6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19.jpg"/><Relationship Id="rId4" Type="http://schemas.openxmlformats.org/officeDocument/2006/relationships/image" Target="../media/image118.jpg"/></Relationships>
</file>

<file path=ppt/slides/_rels/slide6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21.jpg"/></Relationships>
</file>

<file path=ppt/slides/_rels/slide6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23.jpg"/></Relationships>
</file>

<file path=ppt/slides/_rels/slide6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25.jpg"/></Relationships>
</file>

<file path=ppt/slides/_rels/slide6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28.jpg"/><Relationship Id="rId4" Type="http://schemas.openxmlformats.org/officeDocument/2006/relationships/image" Target="../media/image127.jpg"/></Relationships>
</file>

<file path=ppt/slides/_rels/slide6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25.jpg"/></Relationships>
</file>

<file path=ppt/slides/_rels/slide6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32.jpg"/><Relationship Id="rId4" Type="http://schemas.openxmlformats.org/officeDocument/2006/relationships/image" Target="../media/image131.jpg"/></Relationships>
</file>

<file path=ppt/slides/_rels/slide6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36.jpg"/></Relationships>
</file>

<file path=ppt/slides/_rels/slide7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38.jpg"/></Relationships>
</file>

<file path=ppt/slides/_rels/slide7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41.jpg"/></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41.jpg"/></Relationships>
</file>

<file path=ppt/slides/_rels/slide7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7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41.jpg"/></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49.jpg"/><Relationship Id="rId4" Type="http://schemas.openxmlformats.org/officeDocument/2006/relationships/image" Target="../media/image148.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51.jpg"/><Relationship Id="rId5" Type="http://schemas.openxmlformats.org/officeDocument/2006/relationships/image" Target="../media/image150.png"/><Relationship Id="rId4" Type="http://schemas.openxmlformats.org/officeDocument/2006/relationships/package" Target="../embeddings/Microsoft_Word_Document1.docx"/></Relationships>
</file>

<file path=ppt/slides/_rels/slide8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36.jpg"/></Relationships>
</file>

<file path=ppt/slides/_rels/slide8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55.jpg"/></Relationships>
</file>

<file path=ppt/slides/_rels/slide8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57.jpg"/></Relationships>
</file>

<file path=ppt/slides/_rels/slide8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59.jpg"/></Relationships>
</file>

<file path=ppt/slides/_rels/slide8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61.jpg"/></Relationships>
</file>

<file path=ppt/slides/_rels/slide8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63.jpg"/></Relationships>
</file>

<file path=ppt/slides/_rels/slide8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67.jpg"/><Relationship Id="rId4" Type="http://schemas.openxmlformats.org/officeDocument/2006/relationships/image" Target="../media/image166.jpg"/></Relationships>
</file>

<file path=ppt/slides/_rels/slide91.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jpg"/></Relationships>
</file>

<file path=ppt/slides/_rels/slide9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73.jpg"/></Relationships>
</file>

<file path=ppt/slides/_rels/slide9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74.jpg"/></Relationships>
</file>

<file path=ppt/slides/_rels/slide94.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76.jpg"/></Relationships>
</file>

<file path=ppt/slides/_rels/slide95.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g"/></Relationships>
</file>

<file path=ppt/slides/_rels/slide96.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183.jpg"/><Relationship Id="rId4" Type="http://schemas.openxmlformats.org/officeDocument/2006/relationships/image" Target="../media/image182.jpg"/></Relationships>
</file>

<file path=ppt/slides/_rels/slide97.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4.jpg"/><Relationship Id="rId7" Type="http://schemas.openxmlformats.org/officeDocument/2006/relationships/image" Target="../media/image188.jp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87.jpg"/><Relationship Id="rId5" Type="http://schemas.openxmlformats.org/officeDocument/2006/relationships/image" Target="../media/image186.jpg"/><Relationship Id="rId4" Type="http://schemas.openxmlformats.org/officeDocument/2006/relationships/image" Target="../media/image185.jpg"/></Relationships>
</file>

<file path=ppt/slides/_rels/slide99.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19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
          <p:cNvSpPr txBox="1">
            <a:spLocks noGrp="1"/>
          </p:cNvSpPr>
          <p:nvPr>
            <p:ph type="title"/>
          </p:nvPr>
        </p:nvSpPr>
        <p:spPr>
          <a:xfrm>
            <a:off x="2385561" y="1741158"/>
            <a:ext cx="9412862" cy="503250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orbel"/>
              <a:buNone/>
            </a:pPr>
            <a:r>
              <a:rPr lang="en-US" sz="4400" b="1"/>
              <a:t>Mobile Baptist Sunlight District Association</a:t>
            </a:r>
            <a:r>
              <a:rPr lang="en-US" sz="4400"/>
              <a:t/>
            </a:r>
            <a:br>
              <a:rPr lang="en-US" sz="4400"/>
            </a:br>
            <a:r>
              <a:rPr lang="en-US" sz="4400" b="1"/>
              <a:t>Woman’s Auxiliary </a:t>
            </a:r>
            <a:br>
              <a:rPr lang="en-US" sz="4400" b="1"/>
            </a:br>
            <a:r>
              <a:rPr lang="en-US" sz="3100" b="1"/>
              <a:t>Theme:</a:t>
            </a:r>
            <a:r>
              <a:rPr lang="en-US" sz="4400" b="1"/>
              <a:t> </a:t>
            </a:r>
            <a:r>
              <a:rPr lang="en-US" sz="3100" b="1"/>
              <a:t>RAISING THE STANDARD THROUGH CHRISTIAN MINISTRY</a:t>
            </a:r>
            <a:r>
              <a:rPr lang="en-US" sz="4400" b="1"/>
              <a:t> </a:t>
            </a:r>
            <a:br>
              <a:rPr lang="en-US" sz="4400" b="1"/>
            </a:br>
            <a:r>
              <a:rPr lang="en-US" sz="4400" b="1"/>
              <a:t> </a:t>
            </a:r>
            <a:r>
              <a:rPr lang="en-US" sz="3600" b="1"/>
              <a:t>Isaiah 62:10 KJV</a:t>
            </a:r>
            <a:r>
              <a:rPr lang="en-US" sz="4400" b="1"/>
              <a:t/>
            </a:r>
            <a:br>
              <a:rPr lang="en-US" sz="4400" b="1"/>
            </a:br>
            <a:r>
              <a:rPr lang="en-US" sz="3100" b="1"/>
              <a:t>EMPHASIS: “IT’S TIME TO FULFILL THE ASSIGNMENT!”</a:t>
            </a:r>
            <a:r>
              <a:rPr lang="en-US" sz="3200" b="1"/>
              <a:t/>
            </a:r>
            <a:br>
              <a:rPr lang="en-US" sz="3200" b="1"/>
            </a:br>
            <a:r>
              <a:rPr lang="en-US" sz="3200" b="1"/>
              <a:t>Isaiah 61:1-4</a:t>
            </a:r>
            <a:r>
              <a:rPr lang="en-US" sz="3600" b="1"/>
              <a:t> </a:t>
            </a:r>
            <a:r>
              <a:rPr lang="en-US" sz="3200" b="1"/>
              <a:t>KJV</a:t>
            </a:r>
            <a:r>
              <a:rPr lang="en-US" sz="4400" b="1"/>
              <a:t/>
            </a:r>
            <a:br>
              <a:rPr lang="en-US" sz="4400" b="1"/>
            </a:br>
            <a:r>
              <a:rPr lang="en-US" sz="3200" b="1"/>
              <a:t>June </a:t>
            </a:r>
            <a:r>
              <a:rPr lang="en-US" sz="3600" b="1">
                <a:latin typeface="Arial"/>
                <a:ea typeface="Arial"/>
                <a:cs typeface="Arial"/>
                <a:sym typeface="Arial"/>
              </a:rPr>
              <a:t>8</a:t>
            </a:r>
            <a:r>
              <a:rPr lang="en-US" sz="3600" b="1"/>
              <a:t>,2023</a:t>
            </a:r>
            <a:endParaRPr sz="3600"/>
          </a:p>
        </p:txBody>
      </p:sp>
      <p:pic>
        <p:nvPicPr>
          <p:cNvPr id="147" name="Google Shape;147;p1"/>
          <p:cNvPicPr preferRelativeResize="0"/>
          <p:nvPr/>
        </p:nvPicPr>
        <p:blipFill rotWithShape="1">
          <a:blip r:embed="rId3">
            <a:alphaModFix/>
          </a:blip>
          <a:srcRect/>
          <a:stretch/>
        </p:blipFill>
        <p:spPr>
          <a:xfrm>
            <a:off x="2480204" y="194779"/>
            <a:ext cx="1931643" cy="1645920"/>
          </a:xfrm>
          <a:prstGeom prst="rect">
            <a:avLst/>
          </a:prstGeom>
          <a:noFill/>
          <a:ln>
            <a:noFill/>
          </a:ln>
        </p:spPr>
      </p:pic>
      <p:pic>
        <p:nvPicPr>
          <p:cNvPr id="148" name="Google Shape;148;p1"/>
          <p:cNvPicPr preferRelativeResize="0"/>
          <p:nvPr/>
        </p:nvPicPr>
        <p:blipFill rotWithShape="1">
          <a:blip r:embed="rId3">
            <a:alphaModFix/>
          </a:blip>
          <a:srcRect/>
          <a:stretch/>
        </p:blipFill>
        <p:spPr>
          <a:xfrm>
            <a:off x="8855604" y="175260"/>
            <a:ext cx="1931643" cy="16459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2180491" y="195905"/>
            <a:ext cx="778094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rgbClr val="000000"/>
                </a:solidFill>
                <a:latin typeface="Corbel"/>
                <a:ea typeface="Corbel"/>
                <a:cs typeface="Corbel"/>
                <a:sym typeface="Corbel"/>
              </a:rPr>
              <a:t>     </a:t>
            </a:r>
            <a:r>
              <a:rPr lang="en-US" sz="4400" b="1" i="0" u="none" strike="noStrike" cap="none">
                <a:solidFill>
                  <a:srgbClr val="000000"/>
                </a:solidFill>
                <a:latin typeface="Corbel"/>
                <a:ea typeface="Corbel"/>
                <a:cs typeface="Corbel"/>
                <a:sym typeface="Corbel"/>
              </a:rPr>
              <a:t>Sister Deborah Kennedy</a:t>
            </a:r>
            <a:endParaRPr/>
          </a:p>
          <a:p>
            <a:pPr marL="0" marR="0" lvl="0" indent="0" algn="ctr" rtl="0">
              <a:spcBef>
                <a:spcPts val="0"/>
              </a:spcBef>
              <a:spcAft>
                <a:spcPts val="0"/>
              </a:spcAft>
              <a:buNone/>
            </a:pPr>
            <a:endParaRPr sz="4400" b="1" i="0" u="none" strike="noStrike" cap="none">
              <a:solidFill>
                <a:srgbClr val="000000"/>
              </a:solidFill>
              <a:latin typeface="Corbel"/>
              <a:ea typeface="Corbel"/>
              <a:cs typeface="Corbel"/>
              <a:sym typeface="Corbel"/>
            </a:endParaRPr>
          </a:p>
        </p:txBody>
      </p:sp>
      <p:sp>
        <p:nvSpPr>
          <p:cNvPr id="217" name="Google Shape;217;p10"/>
          <p:cNvSpPr txBox="1"/>
          <p:nvPr/>
        </p:nvSpPr>
        <p:spPr>
          <a:xfrm>
            <a:off x="8768442" y="4175007"/>
            <a:ext cx="357595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Revelation</a:t>
            </a:r>
            <a:endParaRPr/>
          </a:p>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Baptist Church </a:t>
            </a:r>
            <a:endParaRPr/>
          </a:p>
        </p:txBody>
      </p:sp>
      <p:sp>
        <p:nvSpPr>
          <p:cNvPr id="218" name="Google Shape;218;p10"/>
          <p:cNvSpPr txBox="1"/>
          <p:nvPr/>
        </p:nvSpPr>
        <p:spPr>
          <a:xfrm>
            <a:off x="4098040" y="1070126"/>
            <a:ext cx="3945844"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000" b="0" i="0" u="none" strike="noStrike" cap="none">
                <a:solidFill>
                  <a:schemeClr val="dk1"/>
                </a:solidFill>
                <a:latin typeface="Corbel"/>
                <a:ea typeface="Corbel"/>
                <a:cs typeface="Corbel"/>
                <a:sym typeface="Corbel"/>
              </a:rPr>
              <a:t> 1</a:t>
            </a:r>
            <a:r>
              <a:rPr lang="en-US" sz="4000" b="0" i="0" u="none" strike="noStrike" cap="none" baseline="30000">
                <a:solidFill>
                  <a:schemeClr val="dk1"/>
                </a:solidFill>
                <a:latin typeface="Corbel"/>
                <a:ea typeface="Corbel"/>
                <a:cs typeface="Corbel"/>
                <a:sym typeface="Corbel"/>
              </a:rPr>
              <a:t>st</a:t>
            </a:r>
            <a:r>
              <a:rPr lang="en-US" sz="4000" b="0" i="0" u="none" strike="noStrike" cap="none">
                <a:solidFill>
                  <a:schemeClr val="dk1"/>
                </a:solidFill>
                <a:latin typeface="Corbel"/>
                <a:ea typeface="Corbel"/>
                <a:cs typeface="Corbel"/>
                <a:sym typeface="Corbel"/>
              </a:rPr>
              <a:t> Vice President</a:t>
            </a:r>
            <a:endParaRPr/>
          </a:p>
        </p:txBody>
      </p:sp>
      <p:pic>
        <p:nvPicPr>
          <p:cNvPr id="219" name="Google Shape;219;p10"/>
          <p:cNvPicPr preferRelativeResize="0"/>
          <p:nvPr/>
        </p:nvPicPr>
        <p:blipFill rotWithShape="1">
          <a:blip r:embed="rId3">
            <a:alphaModFix/>
          </a:blip>
          <a:srcRect l="3936" t="6238" r="17631" b="33949"/>
          <a:stretch/>
        </p:blipFill>
        <p:spPr>
          <a:xfrm>
            <a:off x="3641126" y="1818406"/>
            <a:ext cx="4719476" cy="4843689"/>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20" name="Google Shape;220;p10"/>
          <p:cNvPicPr preferRelativeResize="0"/>
          <p:nvPr/>
        </p:nvPicPr>
        <p:blipFill rotWithShape="1">
          <a:blip r:embed="rId4">
            <a:alphaModFix/>
          </a:blip>
          <a:srcRect/>
          <a:stretch/>
        </p:blipFill>
        <p:spPr>
          <a:xfrm>
            <a:off x="327141" y="0"/>
            <a:ext cx="1280160" cy="1006321"/>
          </a:xfrm>
          <a:prstGeom prst="rect">
            <a:avLst/>
          </a:prstGeom>
          <a:noFill/>
          <a:ln>
            <a:noFill/>
          </a:ln>
        </p:spPr>
      </p:pic>
      <p:pic>
        <p:nvPicPr>
          <p:cNvPr id="221" name="Google Shape;221;p10"/>
          <p:cNvPicPr preferRelativeResize="0"/>
          <p:nvPr/>
        </p:nvPicPr>
        <p:blipFill rotWithShape="1">
          <a:blip r:embed="rId5">
            <a:alphaModFix/>
          </a:blip>
          <a:srcRect/>
          <a:stretch/>
        </p:blipFill>
        <p:spPr>
          <a:xfrm>
            <a:off x="0" y="0"/>
            <a:ext cx="1487572" cy="10484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97"/>
          <p:cNvSpPr txBox="1"/>
          <p:nvPr/>
        </p:nvSpPr>
        <p:spPr>
          <a:xfrm>
            <a:off x="5640185" y="2971800"/>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rgbClr val="000000"/>
              </a:solidFill>
              <a:latin typeface="Corbel"/>
              <a:ea typeface="Corbel"/>
              <a:cs typeface="Corbel"/>
              <a:sym typeface="Corbel"/>
            </a:endParaRPr>
          </a:p>
        </p:txBody>
      </p:sp>
      <p:pic>
        <p:nvPicPr>
          <p:cNvPr id="882" name="Google Shape;882;p97"/>
          <p:cNvPicPr preferRelativeResize="0"/>
          <p:nvPr/>
        </p:nvPicPr>
        <p:blipFill rotWithShape="1">
          <a:blip r:embed="rId3">
            <a:alphaModFix/>
          </a:blip>
          <a:srcRect l="827" t="12042" r="51074" b="51330"/>
          <a:stretch/>
        </p:blipFill>
        <p:spPr>
          <a:xfrm>
            <a:off x="5462502" y="3314469"/>
            <a:ext cx="3285051" cy="3566160"/>
          </a:xfrm>
          <a:prstGeom prst="rect">
            <a:avLst/>
          </a:prstGeom>
          <a:noFill/>
          <a:ln>
            <a:noFill/>
          </a:ln>
        </p:spPr>
      </p:pic>
      <p:pic>
        <p:nvPicPr>
          <p:cNvPr id="883" name="Google Shape;883;p97"/>
          <p:cNvPicPr preferRelativeResize="0"/>
          <p:nvPr/>
        </p:nvPicPr>
        <p:blipFill rotWithShape="1">
          <a:blip r:embed="rId4">
            <a:alphaModFix/>
          </a:blip>
          <a:srcRect l="-654" t="55523" r="28449" b="11419"/>
          <a:stretch/>
        </p:blipFill>
        <p:spPr>
          <a:xfrm>
            <a:off x="5852932" y="5449823"/>
            <a:ext cx="2499062" cy="1400077"/>
          </a:xfrm>
          <a:prstGeom prst="rect">
            <a:avLst/>
          </a:prstGeom>
          <a:noFill/>
          <a:ln>
            <a:noFill/>
          </a:ln>
        </p:spPr>
      </p:pic>
      <p:pic>
        <p:nvPicPr>
          <p:cNvPr id="884" name="Google Shape;884;p97"/>
          <p:cNvPicPr preferRelativeResize="0"/>
          <p:nvPr/>
        </p:nvPicPr>
        <p:blipFill rotWithShape="1">
          <a:blip r:embed="rId5">
            <a:alphaModFix/>
          </a:blip>
          <a:srcRect/>
          <a:stretch/>
        </p:blipFill>
        <p:spPr>
          <a:xfrm>
            <a:off x="1706611" y="3291840"/>
            <a:ext cx="3797104" cy="3566160"/>
          </a:xfrm>
          <a:prstGeom prst="rect">
            <a:avLst/>
          </a:prstGeom>
          <a:noFill/>
          <a:ln>
            <a:noFill/>
          </a:ln>
        </p:spPr>
      </p:pic>
      <p:pic>
        <p:nvPicPr>
          <p:cNvPr id="885" name="Google Shape;885;p97"/>
          <p:cNvPicPr preferRelativeResize="0"/>
          <p:nvPr/>
        </p:nvPicPr>
        <p:blipFill rotWithShape="1">
          <a:blip r:embed="rId6">
            <a:alphaModFix/>
          </a:blip>
          <a:srcRect l="3625" t="27556" r="-3624" b="2025"/>
          <a:stretch/>
        </p:blipFill>
        <p:spPr>
          <a:xfrm>
            <a:off x="8747553" y="3314469"/>
            <a:ext cx="3555811" cy="3566160"/>
          </a:xfrm>
          <a:prstGeom prst="rect">
            <a:avLst/>
          </a:prstGeom>
          <a:noFill/>
          <a:ln>
            <a:noFill/>
          </a:ln>
        </p:spPr>
      </p:pic>
      <p:pic>
        <p:nvPicPr>
          <p:cNvPr id="886" name="Google Shape;886;p97"/>
          <p:cNvPicPr preferRelativeResize="0"/>
          <p:nvPr/>
        </p:nvPicPr>
        <p:blipFill rotWithShape="1">
          <a:blip r:embed="rId7">
            <a:alphaModFix/>
          </a:blip>
          <a:srcRect/>
          <a:stretch/>
        </p:blipFill>
        <p:spPr>
          <a:xfrm>
            <a:off x="9006366" y="16217"/>
            <a:ext cx="3185634" cy="3429000"/>
          </a:xfrm>
          <a:prstGeom prst="rect">
            <a:avLst/>
          </a:prstGeom>
          <a:noFill/>
          <a:ln>
            <a:noFill/>
          </a:ln>
        </p:spPr>
      </p:pic>
      <p:pic>
        <p:nvPicPr>
          <p:cNvPr id="887" name="Google Shape;887;p97"/>
          <p:cNvPicPr preferRelativeResize="0"/>
          <p:nvPr/>
        </p:nvPicPr>
        <p:blipFill rotWithShape="1">
          <a:blip r:embed="rId8">
            <a:alphaModFix/>
          </a:blip>
          <a:srcRect l="20142"/>
          <a:stretch/>
        </p:blipFill>
        <p:spPr>
          <a:xfrm rot="5400000">
            <a:off x="1806517" y="-80837"/>
            <a:ext cx="3338478" cy="3538292"/>
          </a:xfrm>
          <a:prstGeom prst="rect">
            <a:avLst/>
          </a:prstGeom>
          <a:noFill/>
          <a:ln>
            <a:noFill/>
          </a:ln>
        </p:spPr>
      </p:pic>
      <p:pic>
        <p:nvPicPr>
          <p:cNvPr id="888" name="Google Shape;888;p97"/>
          <p:cNvPicPr preferRelativeResize="0"/>
          <p:nvPr/>
        </p:nvPicPr>
        <p:blipFill rotWithShape="1">
          <a:blip r:embed="rId9">
            <a:alphaModFix/>
          </a:blip>
          <a:srcRect l="9948" t="16250" r="9028"/>
          <a:stretch/>
        </p:blipFill>
        <p:spPr>
          <a:xfrm>
            <a:off x="5235639" y="8099"/>
            <a:ext cx="4120187" cy="33604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98"/>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   </a:t>
            </a:r>
            <a:endParaRPr sz="2800" b="1" i="0" u="none" strike="noStrike" cap="none">
              <a:solidFill>
                <a:srgbClr val="000000"/>
              </a:solidFill>
              <a:latin typeface="Corbel"/>
              <a:ea typeface="Corbel"/>
              <a:cs typeface="Corbel"/>
              <a:sym typeface="Corbel"/>
            </a:endParaRPr>
          </a:p>
        </p:txBody>
      </p:sp>
      <p:pic>
        <p:nvPicPr>
          <p:cNvPr id="894" name="Google Shape;894;p98"/>
          <p:cNvPicPr preferRelativeResize="0"/>
          <p:nvPr/>
        </p:nvPicPr>
        <p:blipFill rotWithShape="1">
          <a:blip r:embed="rId3">
            <a:alphaModFix/>
          </a:blip>
          <a:srcRect t="33371"/>
          <a:stretch/>
        </p:blipFill>
        <p:spPr>
          <a:xfrm>
            <a:off x="8337446" y="3647592"/>
            <a:ext cx="3441439" cy="2938576"/>
          </a:xfrm>
          <a:prstGeom prst="rect">
            <a:avLst/>
          </a:prstGeom>
          <a:noFill/>
          <a:ln>
            <a:noFill/>
          </a:ln>
        </p:spPr>
      </p:pic>
      <p:pic>
        <p:nvPicPr>
          <p:cNvPr id="895" name="Google Shape;895;p98"/>
          <p:cNvPicPr preferRelativeResize="0"/>
          <p:nvPr/>
        </p:nvPicPr>
        <p:blipFill rotWithShape="1">
          <a:blip r:embed="rId4">
            <a:alphaModFix/>
          </a:blip>
          <a:srcRect l="10475" t="9174" r="29979" b="4611"/>
          <a:stretch/>
        </p:blipFill>
        <p:spPr>
          <a:xfrm>
            <a:off x="4940602" y="3672796"/>
            <a:ext cx="2938963" cy="3070497"/>
          </a:xfrm>
          <a:prstGeom prst="rect">
            <a:avLst/>
          </a:prstGeom>
          <a:noFill/>
          <a:ln>
            <a:noFill/>
          </a:ln>
        </p:spPr>
      </p:pic>
      <p:pic>
        <p:nvPicPr>
          <p:cNvPr id="896" name="Google Shape;896;p98"/>
          <p:cNvPicPr preferRelativeResize="0"/>
          <p:nvPr/>
        </p:nvPicPr>
        <p:blipFill rotWithShape="1">
          <a:blip r:embed="rId5">
            <a:alphaModFix/>
          </a:blip>
          <a:srcRect/>
          <a:stretch/>
        </p:blipFill>
        <p:spPr>
          <a:xfrm rot="5400000">
            <a:off x="1294270" y="272539"/>
            <a:ext cx="3429000" cy="3216202"/>
          </a:xfrm>
          <a:prstGeom prst="rect">
            <a:avLst/>
          </a:prstGeom>
          <a:noFill/>
          <a:ln>
            <a:noFill/>
          </a:ln>
        </p:spPr>
      </p:pic>
      <p:pic>
        <p:nvPicPr>
          <p:cNvPr id="897" name="Google Shape;897;p98"/>
          <p:cNvPicPr preferRelativeResize="0"/>
          <p:nvPr/>
        </p:nvPicPr>
        <p:blipFill rotWithShape="1">
          <a:blip r:embed="rId6">
            <a:alphaModFix/>
          </a:blip>
          <a:srcRect l="20747" r="18248"/>
          <a:stretch/>
        </p:blipFill>
        <p:spPr>
          <a:xfrm>
            <a:off x="1455361" y="3403091"/>
            <a:ext cx="2991029" cy="3375126"/>
          </a:xfrm>
          <a:prstGeom prst="rect">
            <a:avLst/>
          </a:prstGeom>
          <a:noFill/>
          <a:ln>
            <a:noFill/>
          </a:ln>
        </p:spPr>
      </p:pic>
      <p:pic>
        <p:nvPicPr>
          <p:cNvPr id="898" name="Google Shape;898;p98"/>
          <p:cNvPicPr preferRelativeResize="0"/>
          <p:nvPr/>
        </p:nvPicPr>
        <p:blipFill rotWithShape="1">
          <a:blip r:embed="rId7">
            <a:alphaModFix/>
          </a:blip>
          <a:srcRect/>
          <a:stretch/>
        </p:blipFill>
        <p:spPr>
          <a:xfrm>
            <a:off x="4754228" y="115216"/>
            <a:ext cx="3682749" cy="3480433"/>
          </a:xfrm>
          <a:prstGeom prst="rect">
            <a:avLst/>
          </a:prstGeom>
          <a:noFill/>
          <a:ln>
            <a:noFill/>
          </a:ln>
        </p:spPr>
      </p:pic>
      <p:pic>
        <p:nvPicPr>
          <p:cNvPr id="899" name="Google Shape;899;p98"/>
          <p:cNvPicPr preferRelativeResize="0"/>
          <p:nvPr/>
        </p:nvPicPr>
        <p:blipFill rotWithShape="1">
          <a:blip r:embed="rId8">
            <a:alphaModFix/>
          </a:blip>
          <a:srcRect/>
          <a:stretch/>
        </p:blipFill>
        <p:spPr>
          <a:xfrm>
            <a:off x="8589980" y="63275"/>
            <a:ext cx="3122595" cy="3531865"/>
          </a:xfrm>
          <a:prstGeom prst="rect">
            <a:avLst/>
          </a:prstGeom>
          <a:noFill/>
          <a:ln>
            <a:noFill/>
          </a:ln>
        </p:spPr>
      </p:pic>
      <p:pic>
        <p:nvPicPr>
          <p:cNvPr id="900" name="Google Shape;900;p98"/>
          <p:cNvPicPr preferRelativeResize="0"/>
          <p:nvPr/>
        </p:nvPicPr>
        <p:blipFill rotWithShape="1">
          <a:blip r:embed="rId9">
            <a:alphaModFix/>
          </a:blip>
          <a:srcRect/>
          <a:stretch/>
        </p:blipFill>
        <p:spPr>
          <a:xfrm>
            <a:off x="8717280" y="89501"/>
            <a:ext cx="2954753" cy="3531865"/>
          </a:xfrm>
          <a:prstGeom prst="rect">
            <a:avLst/>
          </a:prstGeom>
          <a:noFill/>
          <a:ln>
            <a:noFill/>
          </a:ln>
        </p:spPr>
      </p:pic>
      <p:pic>
        <p:nvPicPr>
          <p:cNvPr id="901" name="Google Shape;901;p98"/>
          <p:cNvPicPr preferRelativeResize="0"/>
          <p:nvPr/>
        </p:nvPicPr>
        <p:blipFill rotWithShape="1">
          <a:blip r:embed="rId10">
            <a:alphaModFix/>
          </a:blip>
          <a:srcRect/>
          <a:stretch/>
        </p:blipFill>
        <p:spPr>
          <a:xfrm>
            <a:off x="8496867" y="1839609"/>
            <a:ext cx="3122595" cy="17948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99"/>
          <p:cNvPicPr preferRelativeResize="0"/>
          <p:nvPr/>
        </p:nvPicPr>
        <p:blipFill rotWithShape="1">
          <a:blip r:embed="rId3">
            <a:alphaModFix/>
          </a:blip>
          <a:srcRect t="18122" b="-1035"/>
          <a:stretch/>
        </p:blipFill>
        <p:spPr>
          <a:xfrm>
            <a:off x="8525771" y="0"/>
            <a:ext cx="3666229" cy="3888419"/>
          </a:xfrm>
          <a:prstGeom prst="rect">
            <a:avLst/>
          </a:prstGeom>
          <a:noFill/>
          <a:ln>
            <a:noFill/>
          </a:ln>
        </p:spPr>
      </p:pic>
      <p:pic>
        <p:nvPicPr>
          <p:cNvPr id="907" name="Google Shape;907;p99"/>
          <p:cNvPicPr preferRelativeResize="0"/>
          <p:nvPr/>
        </p:nvPicPr>
        <p:blipFill rotWithShape="1">
          <a:blip r:embed="rId4">
            <a:alphaModFix/>
          </a:blip>
          <a:srcRect l="11751" t="21088" b="14952"/>
          <a:stretch/>
        </p:blipFill>
        <p:spPr>
          <a:xfrm>
            <a:off x="5217953" y="-1"/>
            <a:ext cx="3291839" cy="3888419"/>
          </a:xfrm>
          <a:prstGeom prst="rect">
            <a:avLst/>
          </a:prstGeom>
          <a:noFill/>
          <a:ln>
            <a:noFill/>
          </a:ln>
        </p:spPr>
      </p:pic>
      <p:pic>
        <p:nvPicPr>
          <p:cNvPr id="908" name="Google Shape;908;p99"/>
          <p:cNvPicPr preferRelativeResize="0"/>
          <p:nvPr/>
        </p:nvPicPr>
        <p:blipFill rotWithShape="1">
          <a:blip r:embed="rId5">
            <a:alphaModFix/>
          </a:blip>
          <a:srcRect t="26663" r="17314"/>
          <a:stretch/>
        </p:blipFill>
        <p:spPr>
          <a:xfrm>
            <a:off x="1942283" y="0"/>
            <a:ext cx="3291840" cy="3892877"/>
          </a:xfrm>
          <a:prstGeom prst="rect">
            <a:avLst/>
          </a:prstGeom>
          <a:noFill/>
          <a:ln>
            <a:noFill/>
          </a:ln>
        </p:spPr>
      </p:pic>
      <p:pic>
        <p:nvPicPr>
          <p:cNvPr id="909" name="Google Shape;909;p99"/>
          <p:cNvPicPr preferRelativeResize="0"/>
          <p:nvPr/>
        </p:nvPicPr>
        <p:blipFill rotWithShape="1">
          <a:blip r:embed="rId6">
            <a:alphaModFix/>
          </a:blip>
          <a:srcRect l="-318" t="24465" r="318" b="-2329"/>
          <a:stretch/>
        </p:blipFill>
        <p:spPr>
          <a:xfrm>
            <a:off x="5217953" y="3813048"/>
            <a:ext cx="3606111" cy="3127248"/>
          </a:xfrm>
          <a:prstGeom prst="rect">
            <a:avLst/>
          </a:prstGeom>
          <a:noFill/>
          <a:ln>
            <a:noFill/>
          </a:ln>
        </p:spPr>
      </p:pic>
      <p:pic>
        <p:nvPicPr>
          <p:cNvPr id="910" name="Google Shape;910;p99"/>
          <p:cNvPicPr preferRelativeResize="0"/>
          <p:nvPr/>
        </p:nvPicPr>
        <p:blipFill rotWithShape="1">
          <a:blip r:embed="rId7">
            <a:alphaModFix/>
          </a:blip>
          <a:srcRect/>
          <a:stretch/>
        </p:blipFill>
        <p:spPr>
          <a:xfrm>
            <a:off x="1942284" y="3888418"/>
            <a:ext cx="3432806" cy="2982203"/>
          </a:xfrm>
          <a:prstGeom prst="rect">
            <a:avLst/>
          </a:prstGeom>
          <a:noFill/>
          <a:ln>
            <a:noFill/>
          </a:ln>
        </p:spPr>
      </p:pic>
      <p:pic>
        <p:nvPicPr>
          <p:cNvPr id="911" name="Google Shape;911;p99"/>
          <p:cNvPicPr preferRelativeResize="0"/>
          <p:nvPr/>
        </p:nvPicPr>
        <p:blipFill rotWithShape="1">
          <a:blip r:embed="rId8">
            <a:alphaModFix/>
          </a:blip>
          <a:srcRect l="17484" t="11096" r="39968" b="34714"/>
          <a:stretch/>
        </p:blipFill>
        <p:spPr>
          <a:xfrm>
            <a:off x="8824064" y="3813048"/>
            <a:ext cx="3367936" cy="30575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100"/>
          <p:cNvPicPr preferRelativeResize="0"/>
          <p:nvPr/>
        </p:nvPicPr>
        <p:blipFill rotWithShape="1">
          <a:blip r:embed="rId3">
            <a:alphaModFix/>
          </a:blip>
          <a:srcRect t="13132" b="8778"/>
          <a:stretch/>
        </p:blipFill>
        <p:spPr>
          <a:xfrm>
            <a:off x="4691706" y="3222535"/>
            <a:ext cx="3227176" cy="3463265"/>
          </a:xfrm>
          <a:prstGeom prst="rect">
            <a:avLst/>
          </a:prstGeom>
          <a:noFill/>
          <a:ln>
            <a:noFill/>
          </a:ln>
        </p:spPr>
      </p:pic>
      <p:pic>
        <p:nvPicPr>
          <p:cNvPr id="917" name="Google Shape;917;p100"/>
          <p:cNvPicPr preferRelativeResize="0"/>
          <p:nvPr/>
        </p:nvPicPr>
        <p:blipFill rotWithShape="1">
          <a:blip r:embed="rId4">
            <a:alphaModFix/>
          </a:blip>
          <a:srcRect l="3961" t="11155" r="-3961" b="25715"/>
          <a:stretch/>
        </p:blipFill>
        <p:spPr>
          <a:xfrm>
            <a:off x="1561532" y="3256800"/>
            <a:ext cx="3195578" cy="3463265"/>
          </a:xfrm>
          <a:prstGeom prst="rect">
            <a:avLst/>
          </a:prstGeom>
          <a:noFill/>
          <a:ln>
            <a:noFill/>
          </a:ln>
        </p:spPr>
      </p:pic>
      <p:pic>
        <p:nvPicPr>
          <p:cNvPr id="918" name="Google Shape;918;p100"/>
          <p:cNvPicPr preferRelativeResize="0"/>
          <p:nvPr/>
        </p:nvPicPr>
        <p:blipFill rotWithShape="1">
          <a:blip r:embed="rId5">
            <a:alphaModFix/>
          </a:blip>
          <a:srcRect l="22491" t="8329" r="10324"/>
          <a:stretch/>
        </p:blipFill>
        <p:spPr>
          <a:xfrm>
            <a:off x="1633493" y="5512"/>
            <a:ext cx="2986252" cy="3277364"/>
          </a:xfrm>
          <a:prstGeom prst="rect">
            <a:avLst/>
          </a:prstGeom>
          <a:noFill/>
          <a:ln>
            <a:noFill/>
          </a:ln>
        </p:spPr>
      </p:pic>
      <p:pic>
        <p:nvPicPr>
          <p:cNvPr id="919" name="Google Shape;919;p100"/>
          <p:cNvPicPr preferRelativeResize="0"/>
          <p:nvPr/>
        </p:nvPicPr>
        <p:blipFill rotWithShape="1">
          <a:blip r:embed="rId6">
            <a:alphaModFix/>
          </a:blip>
          <a:srcRect/>
          <a:stretch/>
        </p:blipFill>
        <p:spPr>
          <a:xfrm>
            <a:off x="4655724" y="-206465"/>
            <a:ext cx="3393685" cy="3566160"/>
          </a:xfrm>
          <a:prstGeom prst="rect">
            <a:avLst/>
          </a:prstGeom>
          <a:noFill/>
          <a:ln>
            <a:noFill/>
          </a:ln>
        </p:spPr>
      </p:pic>
      <p:pic>
        <p:nvPicPr>
          <p:cNvPr id="920" name="Google Shape;920;p100"/>
          <p:cNvPicPr preferRelativeResize="0"/>
          <p:nvPr/>
        </p:nvPicPr>
        <p:blipFill rotWithShape="1">
          <a:blip r:embed="rId7">
            <a:alphaModFix/>
          </a:blip>
          <a:srcRect/>
          <a:stretch/>
        </p:blipFill>
        <p:spPr>
          <a:xfrm>
            <a:off x="8087772" y="0"/>
            <a:ext cx="4104228" cy="3200400"/>
          </a:xfrm>
          <a:prstGeom prst="rect">
            <a:avLst/>
          </a:prstGeom>
          <a:noFill/>
          <a:ln>
            <a:noFill/>
          </a:ln>
        </p:spPr>
      </p:pic>
      <p:pic>
        <p:nvPicPr>
          <p:cNvPr id="921" name="Google Shape;921;p100"/>
          <p:cNvPicPr preferRelativeResize="0"/>
          <p:nvPr/>
        </p:nvPicPr>
        <p:blipFill rotWithShape="1">
          <a:blip r:embed="rId8">
            <a:alphaModFix/>
          </a:blip>
          <a:srcRect l="-9812" t="34552" r="9811" b="12947"/>
          <a:stretch/>
        </p:blipFill>
        <p:spPr>
          <a:xfrm>
            <a:off x="7698166" y="3222535"/>
            <a:ext cx="4572000" cy="34975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101"/>
          <p:cNvPicPr preferRelativeResize="0"/>
          <p:nvPr/>
        </p:nvPicPr>
        <p:blipFill rotWithShape="1">
          <a:blip r:embed="rId3">
            <a:alphaModFix/>
          </a:blip>
          <a:srcRect t="12293"/>
          <a:stretch/>
        </p:blipFill>
        <p:spPr>
          <a:xfrm>
            <a:off x="1696084" y="3274556"/>
            <a:ext cx="3299796" cy="3411651"/>
          </a:xfrm>
          <a:prstGeom prst="rect">
            <a:avLst/>
          </a:prstGeom>
          <a:noFill/>
          <a:ln>
            <a:noFill/>
          </a:ln>
        </p:spPr>
      </p:pic>
      <p:pic>
        <p:nvPicPr>
          <p:cNvPr id="927" name="Google Shape;927;p101"/>
          <p:cNvPicPr preferRelativeResize="0"/>
          <p:nvPr/>
        </p:nvPicPr>
        <p:blipFill rotWithShape="1">
          <a:blip r:embed="rId4">
            <a:alphaModFix/>
          </a:blip>
          <a:srcRect l="11035" t="17931"/>
          <a:stretch/>
        </p:blipFill>
        <p:spPr>
          <a:xfrm>
            <a:off x="7592871" y="32332"/>
            <a:ext cx="4461730" cy="3541693"/>
          </a:xfrm>
          <a:prstGeom prst="rect">
            <a:avLst/>
          </a:prstGeom>
          <a:noFill/>
          <a:ln>
            <a:noFill/>
          </a:ln>
        </p:spPr>
      </p:pic>
      <p:pic>
        <p:nvPicPr>
          <p:cNvPr id="928" name="Google Shape;928;p101"/>
          <p:cNvPicPr preferRelativeResize="0"/>
          <p:nvPr/>
        </p:nvPicPr>
        <p:blipFill rotWithShape="1">
          <a:blip r:embed="rId5">
            <a:alphaModFix/>
          </a:blip>
          <a:srcRect l="21455" t="14138" r="6130"/>
          <a:stretch/>
        </p:blipFill>
        <p:spPr>
          <a:xfrm>
            <a:off x="7173859" y="3429000"/>
            <a:ext cx="2649877" cy="2103120"/>
          </a:xfrm>
          <a:prstGeom prst="rect">
            <a:avLst/>
          </a:prstGeom>
          <a:noFill/>
          <a:ln>
            <a:noFill/>
          </a:ln>
        </p:spPr>
      </p:pic>
      <p:pic>
        <p:nvPicPr>
          <p:cNvPr id="929" name="Google Shape;929;p101"/>
          <p:cNvPicPr preferRelativeResize="0"/>
          <p:nvPr/>
        </p:nvPicPr>
        <p:blipFill rotWithShape="1">
          <a:blip r:embed="rId6">
            <a:alphaModFix/>
          </a:blip>
          <a:srcRect l="-3221" t="39489" r="38016" b="14457"/>
          <a:stretch/>
        </p:blipFill>
        <p:spPr>
          <a:xfrm>
            <a:off x="7203789" y="4860446"/>
            <a:ext cx="2525079" cy="1825761"/>
          </a:xfrm>
          <a:prstGeom prst="rect">
            <a:avLst/>
          </a:prstGeom>
          <a:noFill/>
          <a:ln>
            <a:noFill/>
          </a:ln>
        </p:spPr>
      </p:pic>
      <p:pic>
        <p:nvPicPr>
          <p:cNvPr id="930" name="Google Shape;930;p101"/>
          <p:cNvPicPr preferRelativeResize="0"/>
          <p:nvPr/>
        </p:nvPicPr>
        <p:blipFill rotWithShape="1">
          <a:blip r:embed="rId7">
            <a:alphaModFix/>
          </a:blip>
          <a:srcRect l="60618" t="14122" b="32340"/>
          <a:stretch/>
        </p:blipFill>
        <p:spPr>
          <a:xfrm>
            <a:off x="9721202" y="3574025"/>
            <a:ext cx="2358659" cy="3189569"/>
          </a:xfrm>
          <a:prstGeom prst="rect">
            <a:avLst/>
          </a:prstGeom>
          <a:noFill/>
          <a:ln>
            <a:noFill/>
          </a:ln>
        </p:spPr>
      </p:pic>
      <p:pic>
        <p:nvPicPr>
          <p:cNvPr id="931" name="Google Shape;931;p101"/>
          <p:cNvPicPr preferRelativeResize="0"/>
          <p:nvPr/>
        </p:nvPicPr>
        <p:blipFill rotWithShape="1">
          <a:blip r:embed="rId8">
            <a:alphaModFix/>
          </a:blip>
          <a:srcRect l="12630" t="8175" r="29635" b="9883"/>
          <a:stretch/>
        </p:blipFill>
        <p:spPr>
          <a:xfrm>
            <a:off x="4628275" y="0"/>
            <a:ext cx="2939336" cy="3675356"/>
          </a:xfrm>
          <a:prstGeom prst="rect">
            <a:avLst/>
          </a:prstGeom>
          <a:noFill/>
          <a:ln>
            <a:noFill/>
          </a:ln>
        </p:spPr>
      </p:pic>
      <p:pic>
        <p:nvPicPr>
          <p:cNvPr id="932" name="Google Shape;932;p101"/>
          <p:cNvPicPr preferRelativeResize="0"/>
          <p:nvPr/>
        </p:nvPicPr>
        <p:blipFill rotWithShape="1">
          <a:blip r:embed="rId9">
            <a:alphaModFix/>
          </a:blip>
          <a:srcRect l="25976"/>
          <a:stretch/>
        </p:blipFill>
        <p:spPr>
          <a:xfrm>
            <a:off x="1696084" y="-17258"/>
            <a:ext cx="2885018" cy="3505458"/>
          </a:xfrm>
          <a:prstGeom prst="rect">
            <a:avLst/>
          </a:prstGeom>
          <a:noFill/>
          <a:ln>
            <a:noFill/>
          </a:ln>
        </p:spPr>
      </p:pic>
      <p:pic>
        <p:nvPicPr>
          <p:cNvPr id="933" name="Google Shape;933;p101"/>
          <p:cNvPicPr preferRelativeResize="0"/>
          <p:nvPr/>
        </p:nvPicPr>
        <p:blipFill rotWithShape="1">
          <a:blip r:embed="rId10">
            <a:alphaModFix/>
          </a:blip>
          <a:srcRect/>
          <a:stretch/>
        </p:blipFill>
        <p:spPr>
          <a:xfrm>
            <a:off x="5032209" y="3524435"/>
            <a:ext cx="2274114" cy="31617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102"/>
          <p:cNvPicPr preferRelativeResize="0"/>
          <p:nvPr/>
        </p:nvPicPr>
        <p:blipFill rotWithShape="1">
          <a:blip r:embed="rId3">
            <a:alphaModFix/>
          </a:blip>
          <a:srcRect l="32550" t="12549" r="24184" b="2465"/>
          <a:stretch/>
        </p:blipFill>
        <p:spPr>
          <a:xfrm>
            <a:off x="8842002" y="-13578"/>
            <a:ext cx="3349998" cy="3667655"/>
          </a:xfrm>
          <a:prstGeom prst="rect">
            <a:avLst/>
          </a:prstGeom>
          <a:noFill/>
          <a:ln>
            <a:noFill/>
          </a:ln>
        </p:spPr>
      </p:pic>
      <p:pic>
        <p:nvPicPr>
          <p:cNvPr id="939" name="Google Shape;939;p102"/>
          <p:cNvPicPr preferRelativeResize="0"/>
          <p:nvPr/>
        </p:nvPicPr>
        <p:blipFill rotWithShape="1">
          <a:blip r:embed="rId4">
            <a:alphaModFix/>
          </a:blip>
          <a:srcRect t="-1950" r="35437" b="16828"/>
          <a:stretch/>
        </p:blipFill>
        <p:spPr>
          <a:xfrm>
            <a:off x="2843784" y="3429000"/>
            <a:ext cx="3201279" cy="3477377"/>
          </a:xfrm>
          <a:prstGeom prst="rect">
            <a:avLst/>
          </a:prstGeom>
          <a:noFill/>
          <a:ln>
            <a:noFill/>
          </a:ln>
        </p:spPr>
      </p:pic>
      <p:pic>
        <p:nvPicPr>
          <p:cNvPr id="940" name="Google Shape;940;p102"/>
          <p:cNvPicPr preferRelativeResize="0"/>
          <p:nvPr/>
        </p:nvPicPr>
        <p:blipFill rotWithShape="1">
          <a:blip r:embed="rId5">
            <a:alphaModFix/>
          </a:blip>
          <a:srcRect l="31137" t="15586" r="17305" b="5125"/>
          <a:stretch/>
        </p:blipFill>
        <p:spPr>
          <a:xfrm>
            <a:off x="1375408" y="78027"/>
            <a:ext cx="3656997" cy="3477377"/>
          </a:xfrm>
          <a:prstGeom prst="rect">
            <a:avLst/>
          </a:prstGeom>
          <a:noFill/>
          <a:ln>
            <a:noFill/>
          </a:ln>
        </p:spPr>
      </p:pic>
      <p:pic>
        <p:nvPicPr>
          <p:cNvPr id="941" name="Google Shape;941;p102"/>
          <p:cNvPicPr preferRelativeResize="0"/>
          <p:nvPr/>
        </p:nvPicPr>
        <p:blipFill rotWithShape="1">
          <a:blip r:embed="rId6">
            <a:alphaModFix/>
          </a:blip>
          <a:srcRect t="41617"/>
          <a:stretch/>
        </p:blipFill>
        <p:spPr>
          <a:xfrm>
            <a:off x="4816855" y="14824"/>
            <a:ext cx="4025147" cy="3639253"/>
          </a:xfrm>
          <a:prstGeom prst="rect">
            <a:avLst/>
          </a:prstGeom>
          <a:noFill/>
          <a:ln>
            <a:noFill/>
          </a:ln>
        </p:spPr>
      </p:pic>
      <p:pic>
        <p:nvPicPr>
          <p:cNvPr id="942" name="Google Shape;942;p102"/>
          <p:cNvPicPr preferRelativeResize="0"/>
          <p:nvPr/>
        </p:nvPicPr>
        <p:blipFill rotWithShape="1">
          <a:blip r:embed="rId7">
            <a:alphaModFix/>
          </a:blip>
          <a:srcRect l="-1151" t="20704" r="1151" b="3337"/>
          <a:stretch/>
        </p:blipFill>
        <p:spPr>
          <a:xfrm>
            <a:off x="5923105" y="3654078"/>
            <a:ext cx="6268895" cy="32039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g250898fea52_0_6"/>
          <p:cNvPicPr preferRelativeResize="0"/>
          <p:nvPr/>
        </p:nvPicPr>
        <p:blipFill>
          <a:blip r:embed="rId3">
            <a:alphaModFix/>
          </a:blip>
          <a:stretch>
            <a:fillRect/>
          </a:stretch>
        </p:blipFill>
        <p:spPr>
          <a:xfrm>
            <a:off x="4272256" y="152400"/>
            <a:ext cx="2137870" cy="2850501"/>
          </a:xfrm>
          <a:prstGeom prst="rect">
            <a:avLst/>
          </a:prstGeom>
          <a:noFill/>
          <a:ln>
            <a:noFill/>
          </a:ln>
        </p:spPr>
      </p:pic>
      <p:pic>
        <p:nvPicPr>
          <p:cNvPr id="948" name="Google Shape;948;g250898fea52_0_6"/>
          <p:cNvPicPr preferRelativeResize="0"/>
          <p:nvPr/>
        </p:nvPicPr>
        <p:blipFill>
          <a:blip r:embed="rId4">
            <a:alphaModFix/>
          </a:blip>
          <a:stretch>
            <a:fillRect/>
          </a:stretch>
        </p:blipFill>
        <p:spPr>
          <a:xfrm>
            <a:off x="6376125" y="3002900"/>
            <a:ext cx="2776993" cy="3702701"/>
          </a:xfrm>
          <a:prstGeom prst="rect">
            <a:avLst/>
          </a:prstGeom>
          <a:noFill/>
          <a:ln>
            <a:noFill/>
          </a:ln>
        </p:spPr>
      </p:pic>
      <p:pic>
        <p:nvPicPr>
          <p:cNvPr id="949" name="Google Shape;949;g250898fea52_0_6"/>
          <p:cNvPicPr preferRelativeResize="0"/>
          <p:nvPr/>
        </p:nvPicPr>
        <p:blipFill rotWithShape="1">
          <a:blip r:embed="rId5">
            <a:alphaModFix/>
          </a:blip>
          <a:srcRect b="2296"/>
          <a:stretch/>
        </p:blipFill>
        <p:spPr>
          <a:xfrm>
            <a:off x="9751275" y="152400"/>
            <a:ext cx="2252176" cy="2850501"/>
          </a:xfrm>
          <a:prstGeom prst="rect">
            <a:avLst/>
          </a:prstGeom>
          <a:noFill/>
          <a:ln>
            <a:noFill/>
          </a:ln>
        </p:spPr>
      </p:pic>
      <p:pic>
        <p:nvPicPr>
          <p:cNvPr id="950" name="Google Shape;950;g250898fea52_0_6"/>
          <p:cNvPicPr preferRelativeResize="0"/>
          <p:nvPr/>
        </p:nvPicPr>
        <p:blipFill>
          <a:blip r:embed="rId6">
            <a:alphaModFix/>
          </a:blip>
          <a:stretch>
            <a:fillRect/>
          </a:stretch>
        </p:blipFill>
        <p:spPr>
          <a:xfrm>
            <a:off x="836625" y="3036329"/>
            <a:ext cx="2726875" cy="3635834"/>
          </a:xfrm>
          <a:prstGeom prst="rect">
            <a:avLst/>
          </a:prstGeom>
          <a:noFill/>
          <a:ln>
            <a:noFill/>
          </a:ln>
        </p:spPr>
      </p:pic>
      <p:pic>
        <p:nvPicPr>
          <p:cNvPr id="951" name="Google Shape;951;g250898fea52_0_6"/>
          <p:cNvPicPr preferRelativeResize="0"/>
          <p:nvPr/>
        </p:nvPicPr>
        <p:blipFill>
          <a:blip r:embed="rId7">
            <a:alphaModFix/>
          </a:blip>
          <a:stretch>
            <a:fillRect/>
          </a:stretch>
        </p:blipFill>
        <p:spPr>
          <a:xfrm>
            <a:off x="3649250" y="3044167"/>
            <a:ext cx="2777000" cy="3702658"/>
          </a:xfrm>
          <a:prstGeom prst="rect">
            <a:avLst/>
          </a:prstGeom>
          <a:noFill/>
          <a:ln>
            <a:noFill/>
          </a:ln>
        </p:spPr>
      </p:pic>
      <p:pic>
        <p:nvPicPr>
          <p:cNvPr id="952" name="Google Shape;952;g250898fea52_0_6"/>
          <p:cNvPicPr preferRelativeResize="0"/>
          <p:nvPr/>
        </p:nvPicPr>
        <p:blipFill>
          <a:blip r:embed="rId8">
            <a:alphaModFix/>
          </a:blip>
          <a:stretch>
            <a:fillRect/>
          </a:stretch>
        </p:blipFill>
        <p:spPr>
          <a:xfrm>
            <a:off x="6116225" y="152400"/>
            <a:ext cx="3715150" cy="2850500"/>
          </a:xfrm>
          <a:prstGeom prst="rect">
            <a:avLst/>
          </a:prstGeom>
          <a:noFill/>
          <a:ln>
            <a:noFill/>
          </a:ln>
        </p:spPr>
      </p:pic>
      <p:pic>
        <p:nvPicPr>
          <p:cNvPr id="953" name="Google Shape;953;g250898fea52_0_6"/>
          <p:cNvPicPr preferRelativeResize="0"/>
          <p:nvPr/>
        </p:nvPicPr>
        <p:blipFill>
          <a:blip r:embed="rId9">
            <a:alphaModFix/>
          </a:blip>
          <a:stretch>
            <a:fillRect/>
          </a:stretch>
        </p:blipFill>
        <p:spPr>
          <a:xfrm>
            <a:off x="9276575" y="3069767"/>
            <a:ext cx="2726875" cy="3635834"/>
          </a:xfrm>
          <a:prstGeom prst="rect">
            <a:avLst/>
          </a:prstGeom>
          <a:noFill/>
          <a:ln>
            <a:noFill/>
          </a:ln>
        </p:spPr>
      </p:pic>
      <p:pic>
        <p:nvPicPr>
          <p:cNvPr id="954" name="Google Shape;954;g250898fea52_0_6"/>
          <p:cNvPicPr preferRelativeResize="0"/>
          <p:nvPr/>
        </p:nvPicPr>
        <p:blipFill>
          <a:blip r:embed="rId10">
            <a:alphaModFix/>
          </a:blip>
          <a:stretch>
            <a:fillRect/>
          </a:stretch>
        </p:blipFill>
        <p:spPr>
          <a:xfrm>
            <a:off x="2018525" y="152400"/>
            <a:ext cx="2137876" cy="285050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03"/>
          <p:cNvSpPr txBox="1"/>
          <p:nvPr/>
        </p:nvSpPr>
        <p:spPr>
          <a:xfrm>
            <a:off x="5640185" y="2971800"/>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960" name="Google Shape;960;p103"/>
          <p:cNvSpPr txBox="1"/>
          <p:nvPr/>
        </p:nvSpPr>
        <p:spPr>
          <a:xfrm>
            <a:off x="2108579" y="191069"/>
            <a:ext cx="87989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orbel"/>
                <a:ea typeface="Corbel"/>
                <a:cs typeface="Corbel"/>
                <a:sym typeface="Corbel"/>
              </a:rPr>
              <a:t>Mission Of Power Monthly Meeting</a:t>
            </a:r>
            <a:endParaRPr/>
          </a:p>
        </p:txBody>
      </p:sp>
      <p:pic>
        <p:nvPicPr>
          <p:cNvPr id="961" name="Google Shape;961;p103"/>
          <p:cNvPicPr preferRelativeResize="0"/>
          <p:nvPr/>
        </p:nvPicPr>
        <p:blipFill rotWithShape="1">
          <a:blip r:embed="rId3">
            <a:alphaModFix/>
          </a:blip>
          <a:srcRect/>
          <a:stretch/>
        </p:blipFill>
        <p:spPr>
          <a:xfrm>
            <a:off x="2081212" y="1092200"/>
            <a:ext cx="8029575" cy="55747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250898fea52_0_26"/>
          <p:cNvSpPr txBox="1"/>
          <p:nvPr/>
        </p:nvSpPr>
        <p:spPr>
          <a:xfrm>
            <a:off x="5640185" y="2971800"/>
            <a:ext cx="9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967" name="Google Shape;967;g250898fea52_0_26"/>
          <p:cNvSpPr txBox="1"/>
          <p:nvPr/>
        </p:nvSpPr>
        <p:spPr>
          <a:xfrm>
            <a:off x="2108579" y="191069"/>
            <a:ext cx="87990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t>Other Activities of the District</a:t>
            </a:r>
            <a:endParaRPr sz="4400" b="1"/>
          </a:p>
        </p:txBody>
      </p:sp>
      <p:pic>
        <p:nvPicPr>
          <p:cNvPr id="968" name="Google Shape;968;g250898fea52_0_26"/>
          <p:cNvPicPr preferRelativeResize="0"/>
          <p:nvPr/>
        </p:nvPicPr>
        <p:blipFill>
          <a:blip r:embed="rId3">
            <a:alphaModFix/>
          </a:blip>
          <a:stretch>
            <a:fillRect/>
          </a:stretch>
        </p:blipFill>
        <p:spPr>
          <a:xfrm>
            <a:off x="6033249" y="1482249"/>
            <a:ext cx="6094776" cy="4571103"/>
          </a:xfrm>
          <a:prstGeom prst="rect">
            <a:avLst/>
          </a:prstGeom>
          <a:noFill/>
          <a:ln>
            <a:noFill/>
          </a:ln>
        </p:spPr>
      </p:pic>
      <p:pic>
        <p:nvPicPr>
          <p:cNvPr id="969" name="Google Shape;969;g250898fea52_0_26"/>
          <p:cNvPicPr preferRelativeResize="0"/>
          <p:nvPr/>
        </p:nvPicPr>
        <p:blipFill>
          <a:blip r:embed="rId4">
            <a:alphaModFix/>
          </a:blip>
          <a:stretch>
            <a:fillRect/>
          </a:stretch>
        </p:blipFill>
        <p:spPr>
          <a:xfrm>
            <a:off x="2207328" y="960569"/>
            <a:ext cx="3629389" cy="559262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04"/>
          <p:cNvSpPr txBox="1"/>
          <p:nvPr/>
        </p:nvSpPr>
        <p:spPr>
          <a:xfrm>
            <a:off x="1379914" y="3022617"/>
            <a:ext cx="10812086"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222222"/>
              </a:solidFill>
              <a:latin typeface="Arial"/>
              <a:ea typeface="Arial"/>
              <a:cs typeface="Arial"/>
              <a:sym typeface="Arial"/>
            </a:endParaRPr>
          </a:p>
          <a:p>
            <a:pPr marL="0" marR="0" lvl="0" indent="0" algn="l" rtl="0">
              <a:spcBef>
                <a:spcPts val="0"/>
              </a:spcBef>
              <a:spcAft>
                <a:spcPts val="0"/>
              </a:spcAft>
              <a:buNone/>
            </a:pPr>
            <a:endParaRPr sz="1800" b="0" i="0">
              <a:solidFill>
                <a:srgbClr val="222222"/>
              </a:solidFill>
              <a:latin typeface="Arial"/>
              <a:ea typeface="Arial"/>
              <a:cs typeface="Arial"/>
              <a:sym typeface="Arial"/>
            </a:endParaRPr>
          </a:p>
          <a:p>
            <a:pPr marL="0" marR="0" lvl="0" indent="0" algn="l" rtl="0">
              <a:spcBef>
                <a:spcPts val="0"/>
              </a:spcBef>
              <a:spcAft>
                <a:spcPts val="0"/>
              </a:spcAft>
              <a:buNone/>
            </a:pPr>
            <a:r>
              <a:rPr lang="en-US" sz="2400">
                <a:solidFill>
                  <a:srgbClr val="222222"/>
                </a:solidFill>
                <a:latin typeface="Arial"/>
                <a:ea typeface="Arial"/>
                <a:cs typeface="Arial"/>
                <a:sym typeface="Arial"/>
              </a:rPr>
              <a:t> </a:t>
            </a:r>
            <a:endParaRPr/>
          </a:p>
          <a:p>
            <a:pPr marL="0" marR="0" lvl="0" indent="0" algn="l" rtl="0">
              <a:spcBef>
                <a:spcPts val="0"/>
              </a:spcBef>
              <a:spcAft>
                <a:spcPts val="0"/>
              </a:spcAft>
              <a:buNone/>
            </a:pPr>
            <a:r>
              <a:rPr lang="en-US" sz="2400">
                <a:solidFill>
                  <a:srgbClr val="222222"/>
                </a:solidFill>
                <a:latin typeface="Arial"/>
                <a:ea typeface="Arial"/>
                <a:cs typeface="Arial"/>
                <a:sym typeface="Arial"/>
              </a:rPr>
              <a:t>SPECIAL THANKS TO ALL OF THE VOLUNTEERS THAT WORKED THE </a:t>
            </a:r>
            <a:endParaRPr/>
          </a:p>
          <a:p>
            <a:pPr marL="0" marR="0" lvl="0" indent="0" algn="l" rtl="0">
              <a:spcBef>
                <a:spcPts val="0"/>
              </a:spcBef>
              <a:spcAft>
                <a:spcPts val="0"/>
              </a:spcAft>
              <a:buNone/>
            </a:pPr>
            <a:r>
              <a:rPr lang="en-US" sz="2400">
                <a:solidFill>
                  <a:srgbClr val="222222"/>
                </a:solidFill>
                <a:latin typeface="Arial"/>
                <a:ea typeface="Arial"/>
                <a:cs typeface="Arial"/>
                <a:sym typeface="Arial"/>
              </a:rPr>
              <a:t>SORTING AND DISTRUBTION SITES FOR ALL OF THE DONATED ITEMS.  </a:t>
            </a:r>
            <a:endParaRPr/>
          </a:p>
          <a:p>
            <a:pPr marL="0" marR="0" lvl="0" indent="0" algn="l" rtl="0">
              <a:spcBef>
                <a:spcPts val="0"/>
              </a:spcBef>
              <a:spcAft>
                <a:spcPts val="0"/>
              </a:spcAft>
              <a:buNone/>
            </a:pPr>
            <a:r>
              <a:rPr lang="en-US" sz="2400" b="1">
                <a:solidFill>
                  <a:srgbClr val="222222"/>
                </a:solidFill>
                <a:latin typeface="Corbel"/>
                <a:ea typeface="Corbel"/>
                <a:cs typeface="Corbel"/>
                <a:sym typeface="Corbel"/>
              </a:rPr>
              <a:t>THANKS AGAIN TO EVERY MEMBER  OF THE DISTRICT FOR ALL YOU DO IN RAISING THE STANDARD IN THE NEW NORMAL WHICH IS </a:t>
            </a:r>
            <a:endParaRPr/>
          </a:p>
          <a:p>
            <a:pPr marL="0" marR="0" lvl="0" indent="0" algn="l" rtl="0">
              <a:spcBef>
                <a:spcPts val="0"/>
              </a:spcBef>
              <a:spcAft>
                <a:spcPts val="0"/>
              </a:spcAft>
              <a:buNone/>
            </a:pPr>
            <a:r>
              <a:rPr lang="en-US" sz="4000" b="1">
                <a:solidFill>
                  <a:srgbClr val="222222"/>
                </a:solidFill>
                <a:latin typeface="Corbel"/>
                <a:ea typeface="Corbel"/>
                <a:cs typeface="Corbel"/>
                <a:sym typeface="Corbel"/>
              </a:rPr>
              <a:t>KEEPING THE SUNLIGHT  DISTRICT SHINING</a:t>
            </a:r>
            <a:endParaRPr/>
          </a:p>
          <a:p>
            <a:pPr marL="0" marR="0" lvl="0" indent="0" algn="l" rtl="0">
              <a:spcBef>
                <a:spcPts val="0"/>
              </a:spcBef>
              <a:spcAft>
                <a:spcPts val="0"/>
              </a:spcAft>
              <a:buNone/>
            </a:pPr>
            <a:r>
              <a:rPr lang="en-US" sz="2400" b="1">
                <a:solidFill>
                  <a:srgbClr val="222222"/>
                </a:solidFill>
                <a:latin typeface="Arial"/>
                <a:ea typeface="Arial"/>
                <a:cs typeface="Arial"/>
                <a:sym typeface="Arial"/>
              </a:rPr>
              <a:t>       </a:t>
            </a:r>
            <a:endParaRPr sz="1800">
              <a:solidFill>
                <a:srgbClr val="222222"/>
              </a:solidFill>
              <a:latin typeface="Arial"/>
              <a:ea typeface="Arial"/>
              <a:cs typeface="Arial"/>
              <a:sym typeface="Arial"/>
            </a:endParaRPr>
          </a:p>
          <a:p>
            <a:pPr marL="0" marR="0" lvl="0" indent="0" algn="l" rtl="0">
              <a:spcBef>
                <a:spcPts val="0"/>
              </a:spcBef>
              <a:spcAft>
                <a:spcPts val="0"/>
              </a:spcAft>
              <a:buNone/>
            </a:pPr>
            <a:endParaRPr sz="1800">
              <a:solidFill>
                <a:srgbClr val="222222"/>
              </a:solidFill>
              <a:latin typeface="Arial"/>
              <a:ea typeface="Arial"/>
              <a:cs typeface="Arial"/>
              <a:sym typeface="Arial"/>
            </a:endParaRPr>
          </a:p>
          <a:p>
            <a:pPr marL="0" marR="0" lvl="0" indent="0" algn="l" rtl="0">
              <a:spcBef>
                <a:spcPts val="0"/>
              </a:spcBef>
              <a:spcAft>
                <a:spcPts val="0"/>
              </a:spcAft>
              <a:buNone/>
            </a:pPr>
            <a:r>
              <a:rPr lang="en-US" sz="1800" b="0" i="0">
                <a:solidFill>
                  <a:srgbClr val="222222"/>
                </a:solidFill>
                <a:latin typeface="Arial"/>
                <a:ea typeface="Arial"/>
                <a:cs typeface="Arial"/>
                <a:sym typeface="Arial"/>
              </a:rPr>
              <a:t> </a:t>
            </a:r>
            <a:endParaRPr/>
          </a:p>
        </p:txBody>
      </p:sp>
      <p:sp>
        <p:nvSpPr>
          <p:cNvPr id="975" name="Google Shape;975;p104"/>
          <p:cNvSpPr txBox="1"/>
          <p:nvPr/>
        </p:nvSpPr>
        <p:spPr>
          <a:xfrm>
            <a:off x="1278855" y="0"/>
            <a:ext cx="11014204" cy="47397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orbel"/>
                <a:ea typeface="Corbel"/>
                <a:cs typeface="Corbel"/>
                <a:sym typeface="Corbel"/>
              </a:rPr>
              <a:t>TO GOD BE THE GLORY!</a:t>
            </a:r>
            <a:endParaRPr/>
          </a:p>
          <a:p>
            <a:pPr marL="0" marR="0" lvl="0" indent="0" algn="l" rtl="0">
              <a:spcBef>
                <a:spcPts val="0"/>
              </a:spcBef>
              <a:spcAft>
                <a:spcPts val="0"/>
              </a:spcAft>
              <a:buNone/>
            </a:pPr>
            <a:endParaRPr sz="2400" b="1">
              <a:solidFill>
                <a:schemeClr val="dk1"/>
              </a:solidFill>
              <a:latin typeface="Corbel"/>
              <a:ea typeface="Corbel"/>
              <a:cs typeface="Corbel"/>
              <a:sym typeface="Corbel"/>
            </a:endParaRPr>
          </a:p>
          <a:p>
            <a:pPr marL="0" marR="0" lvl="0" indent="0" algn="l" rtl="0">
              <a:spcBef>
                <a:spcPts val="0"/>
              </a:spcBef>
              <a:spcAft>
                <a:spcPts val="0"/>
              </a:spcAft>
              <a:buNone/>
            </a:pPr>
            <a:r>
              <a:rPr lang="en-US" sz="3200">
                <a:solidFill>
                  <a:schemeClr val="dk1"/>
                </a:solidFill>
                <a:latin typeface="Corbel"/>
                <a:ea typeface="Corbel"/>
                <a:cs typeface="Corbel"/>
                <a:sym typeface="Corbel"/>
              </a:rPr>
              <a:t>       </a:t>
            </a:r>
            <a:r>
              <a:rPr lang="en-US" sz="2400" b="1">
                <a:solidFill>
                  <a:schemeClr val="dk1"/>
                </a:solidFill>
                <a:latin typeface="Corbel"/>
                <a:ea typeface="Corbel"/>
                <a:cs typeface="Corbel"/>
                <a:sym typeface="Corbel"/>
              </a:rPr>
              <a:t>I  WISH  TO THANK THE MODERATOR AND HIS STAFF AND TO ALL OF THE PASTORS AND MINISTERS OF THE MOBILE BAPTIST SUNLIGHT DISTRICT  ASSOCIATION  WOMAN’S AUXILIARY DEPARTMENT FOR  ALL  ITEMS COLLECTED BY THE MISSION COORDINATORS FROM OUR CHURCHES MISSION DEPARTMENT FOR THE FASHION SHARE PROJECTS.</a:t>
            </a:r>
            <a:endParaRPr/>
          </a:p>
          <a:p>
            <a:pPr marL="0" marR="0" lvl="0" indent="0" algn="l" rtl="0">
              <a:spcBef>
                <a:spcPts val="0"/>
              </a:spcBef>
              <a:spcAft>
                <a:spcPts val="0"/>
              </a:spcAft>
              <a:buNone/>
            </a:pPr>
            <a:r>
              <a:rPr lang="en-US" sz="2400" b="1">
                <a:solidFill>
                  <a:schemeClr val="dk1"/>
                </a:solidFill>
                <a:latin typeface="Corbel"/>
                <a:ea typeface="Corbel"/>
                <a:cs typeface="Corbel"/>
                <a:sym typeface="Corbel"/>
              </a:rPr>
              <a:t>THANK YOU AGAIN SUNLIGHT SERVANT LEADERS FOR ANOTHER BLESSED YEAR.  BY THE GRACE OF GOD ALONG WITH YOUR TIME, PRAYERS, TALENTS AND RESOURCES WE MADE IT THRU ANOTHER YEARS JOURNEY!!</a:t>
            </a:r>
            <a:endParaRPr/>
          </a:p>
          <a:p>
            <a:pPr marL="0" marR="0" lvl="0" indent="0" algn="l" rtl="0">
              <a:spcBef>
                <a:spcPts val="0"/>
              </a:spcBef>
              <a:spcAft>
                <a:spcPts val="0"/>
              </a:spcAft>
              <a:buNone/>
            </a:pPr>
            <a:endParaRPr sz="2400" b="1">
              <a:solidFill>
                <a:schemeClr val="dk1"/>
              </a:solidFill>
              <a:latin typeface="Corbel"/>
              <a:ea typeface="Corbel"/>
              <a:cs typeface="Corbel"/>
              <a:sym typeface="Corbel"/>
            </a:endParaRPr>
          </a:p>
          <a:p>
            <a:pPr marL="0" marR="0" lvl="0" indent="0" algn="l" rtl="0">
              <a:spcBef>
                <a:spcPts val="0"/>
              </a:spcBef>
              <a:spcAft>
                <a:spcPts val="0"/>
              </a:spcAft>
              <a:buNone/>
            </a:pPr>
            <a:r>
              <a:rPr lang="en-US" sz="1800" b="1">
                <a:solidFill>
                  <a:schemeClr val="dk1"/>
                </a:solidFill>
                <a:latin typeface="Corbel"/>
                <a:ea typeface="Corbel"/>
                <a:cs typeface="Corbel"/>
                <a:sym typeface="Corbel"/>
              </a:rPr>
              <a:t> </a:t>
            </a:r>
            <a:endParaRPr/>
          </a:p>
        </p:txBody>
      </p:sp>
      <p:pic>
        <p:nvPicPr>
          <p:cNvPr id="976" name="Google Shape;976;p104"/>
          <p:cNvPicPr preferRelativeResize="0"/>
          <p:nvPr/>
        </p:nvPicPr>
        <p:blipFill rotWithShape="1">
          <a:blip r:embed="rId3">
            <a:alphaModFix/>
          </a:blip>
          <a:srcRect/>
          <a:stretch/>
        </p:blipFill>
        <p:spPr>
          <a:xfrm>
            <a:off x="10852485" y="34612"/>
            <a:ext cx="1339515" cy="1020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3000">
        <p:random/>
      </p:transition>
    </mc:Choice>
    <mc:Fallback xmlns="">
      <p:transition spd="slow" advClick="0"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p:nvPr/>
        </p:nvSpPr>
        <p:spPr>
          <a:xfrm>
            <a:off x="2447925" y="923330"/>
            <a:ext cx="81534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rgbClr val="000000"/>
                </a:solidFill>
                <a:latin typeface="Corbel"/>
                <a:ea typeface="Corbel"/>
                <a:cs typeface="Corbel"/>
                <a:sym typeface="Corbel"/>
              </a:rPr>
              <a:t>             </a:t>
            </a:r>
            <a:r>
              <a:rPr lang="en-US" sz="4000" b="0" i="0" u="none" strike="noStrike" cap="none">
                <a:solidFill>
                  <a:srgbClr val="000000"/>
                </a:solidFill>
                <a:latin typeface="Corbel"/>
                <a:ea typeface="Corbel"/>
                <a:cs typeface="Corbel"/>
                <a:sym typeface="Corbel"/>
              </a:rPr>
              <a:t>2</a:t>
            </a:r>
            <a:r>
              <a:rPr lang="en-US" sz="4000" b="0" i="0" u="none" strike="noStrike" cap="none" baseline="30000">
                <a:solidFill>
                  <a:srgbClr val="000000"/>
                </a:solidFill>
                <a:latin typeface="Corbel"/>
                <a:ea typeface="Corbel"/>
                <a:cs typeface="Corbel"/>
                <a:sym typeface="Corbel"/>
              </a:rPr>
              <a:t>nd</a:t>
            </a:r>
            <a:r>
              <a:rPr lang="en-US" sz="4000" b="0" i="0" u="none" strike="noStrike" cap="none">
                <a:solidFill>
                  <a:srgbClr val="000000"/>
                </a:solidFill>
                <a:latin typeface="Corbel"/>
                <a:ea typeface="Corbel"/>
                <a:cs typeface="Corbel"/>
                <a:sym typeface="Corbel"/>
              </a:rPr>
              <a:t> Vice President</a:t>
            </a:r>
            <a:endParaRPr/>
          </a:p>
        </p:txBody>
      </p:sp>
      <p:sp>
        <p:nvSpPr>
          <p:cNvPr id="227" name="Google Shape;227;p11"/>
          <p:cNvSpPr txBox="1"/>
          <p:nvPr/>
        </p:nvSpPr>
        <p:spPr>
          <a:xfrm>
            <a:off x="7824770" y="3804575"/>
            <a:ext cx="411753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Greater Nazaree Baptist Church </a:t>
            </a:r>
            <a:endParaRPr/>
          </a:p>
        </p:txBody>
      </p:sp>
      <p:sp>
        <p:nvSpPr>
          <p:cNvPr id="228" name="Google Shape;228;p11"/>
          <p:cNvSpPr txBox="1"/>
          <p:nvPr/>
        </p:nvSpPr>
        <p:spPr>
          <a:xfrm>
            <a:off x="2083689" y="76944"/>
            <a:ext cx="767715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Diane Inge</a:t>
            </a:r>
            <a:endParaRPr/>
          </a:p>
        </p:txBody>
      </p:sp>
      <p:pic>
        <p:nvPicPr>
          <p:cNvPr id="229" name="Google Shape;229;p11" descr="A person smiling for the camera&#10;&#10;Description automatically generated"/>
          <p:cNvPicPr preferRelativeResize="0"/>
          <p:nvPr/>
        </p:nvPicPr>
        <p:blipFill rotWithShape="1">
          <a:blip r:embed="rId3">
            <a:alphaModFix/>
          </a:blip>
          <a:srcRect l="26666" t="18611" r="17395"/>
          <a:stretch/>
        </p:blipFill>
        <p:spPr>
          <a:xfrm>
            <a:off x="3593907" y="1708161"/>
            <a:ext cx="4480560" cy="4889399"/>
          </a:xfrm>
          <a:prstGeom prst="ellipse">
            <a:avLst/>
          </a:prstGeom>
          <a:noFill/>
          <a:ln>
            <a:noFill/>
          </a:ln>
        </p:spPr>
      </p:pic>
      <p:pic>
        <p:nvPicPr>
          <p:cNvPr id="230" name="Google Shape;230;p11"/>
          <p:cNvPicPr preferRelativeResize="0"/>
          <p:nvPr/>
        </p:nvPicPr>
        <p:blipFill rotWithShape="1">
          <a:blip r:embed="rId4">
            <a:alphaModFix/>
          </a:blip>
          <a:srcRect/>
          <a:stretch/>
        </p:blipFill>
        <p:spPr>
          <a:xfrm>
            <a:off x="103103" y="0"/>
            <a:ext cx="1487572" cy="10484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2"/>
          <p:cNvSpPr/>
          <p:nvPr/>
        </p:nvSpPr>
        <p:spPr>
          <a:xfrm>
            <a:off x="1790701" y="0"/>
            <a:ext cx="9189719" cy="21852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Diana Chapman</a:t>
            </a:r>
            <a:endParaRPr/>
          </a:p>
          <a:p>
            <a:pPr marL="0" marR="0" lvl="0" indent="0" algn="ctr" rtl="0">
              <a:spcBef>
                <a:spcPts val="0"/>
              </a:spcBef>
              <a:spcAft>
                <a:spcPts val="0"/>
              </a:spcAft>
              <a:buNone/>
            </a:pPr>
            <a:r>
              <a:rPr lang="en-US" sz="4000">
                <a:solidFill>
                  <a:srgbClr val="000000"/>
                </a:solidFill>
                <a:latin typeface="Corbel"/>
                <a:ea typeface="Corbel"/>
                <a:cs typeface="Corbel"/>
                <a:sym typeface="Corbel"/>
              </a:rPr>
              <a:t>Recording Secretary</a:t>
            </a:r>
            <a:endParaRPr/>
          </a:p>
          <a:p>
            <a:pPr marL="0" marR="0" lvl="0" indent="0" algn="l" rtl="0">
              <a:spcBef>
                <a:spcPts val="0"/>
              </a:spcBef>
              <a:spcAft>
                <a:spcPts val="0"/>
              </a:spcAft>
              <a:buNone/>
            </a:pPr>
            <a:r>
              <a:rPr lang="en-US" sz="4800" b="1">
                <a:solidFill>
                  <a:srgbClr val="000000"/>
                </a:solidFill>
                <a:latin typeface="Corbel"/>
                <a:ea typeface="Corbel"/>
                <a:cs typeface="Corbel"/>
                <a:sym typeface="Corbel"/>
              </a:rPr>
              <a:t>        </a:t>
            </a:r>
            <a:endParaRPr sz="4000" b="1">
              <a:solidFill>
                <a:srgbClr val="000000"/>
              </a:solidFill>
              <a:latin typeface="Corbel"/>
              <a:ea typeface="Corbel"/>
              <a:cs typeface="Corbel"/>
              <a:sym typeface="Corbel"/>
            </a:endParaRPr>
          </a:p>
        </p:txBody>
      </p:sp>
      <p:sp>
        <p:nvSpPr>
          <p:cNvPr id="236" name="Google Shape;236;p12"/>
          <p:cNvSpPr txBox="1"/>
          <p:nvPr/>
        </p:nvSpPr>
        <p:spPr>
          <a:xfrm>
            <a:off x="8214360" y="4142038"/>
            <a:ext cx="332233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Friendship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Cody Road</a:t>
            </a:r>
            <a:endParaRPr/>
          </a:p>
        </p:txBody>
      </p:sp>
      <p:pic>
        <p:nvPicPr>
          <p:cNvPr id="237" name="Google Shape;237;p12"/>
          <p:cNvPicPr preferRelativeResize="0"/>
          <p:nvPr/>
        </p:nvPicPr>
        <p:blipFill rotWithShape="1">
          <a:blip r:embed="rId3">
            <a:alphaModFix/>
          </a:blip>
          <a:srcRect/>
          <a:stretch/>
        </p:blipFill>
        <p:spPr>
          <a:xfrm>
            <a:off x="243812" y="0"/>
            <a:ext cx="1487572" cy="1048469"/>
          </a:xfrm>
          <a:prstGeom prst="rect">
            <a:avLst/>
          </a:prstGeom>
          <a:noFill/>
          <a:ln>
            <a:noFill/>
          </a:ln>
        </p:spPr>
      </p:pic>
      <p:pic>
        <p:nvPicPr>
          <p:cNvPr id="238" name="Google Shape;238;p12"/>
          <p:cNvPicPr preferRelativeResize="0"/>
          <p:nvPr/>
        </p:nvPicPr>
        <p:blipFill rotWithShape="1">
          <a:blip r:embed="rId4">
            <a:alphaModFix/>
          </a:blip>
          <a:srcRect b="16905"/>
          <a:stretch/>
        </p:blipFill>
        <p:spPr>
          <a:xfrm>
            <a:off x="4280343" y="1715888"/>
            <a:ext cx="3749040" cy="4676046"/>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p:nvPr/>
        </p:nvSpPr>
        <p:spPr>
          <a:xfrm>
            <a:off x="1540620" y="313130"/>
            <a:ext cx="9010648" cy="17851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Linda Todd</a:t>
            </a:r>
            <a:endParaRPr/>
          </a:p>
          <a:p>
            <a:pPr marL="0" marR="0" lvl="0" indent="0" algn="ctr" rtl="0">
              <a:spcBef>
                <a:spcPts val="0"/>
              </a:spcBef>
              <a:spcAft>
                <a:spcPts val="0"/>
              </a:spcAft>
              <a:buNone/>
            </a:pPr>
            <a:endParaRPr sz="1000">
              <a:solidFill>
                <a:srgbClr val="000000"/>
              </a:solidFill>
              <a:latin typeface="Corbel"/>
              <a:ea typeface="Corbel"/>
              <a:cs typeface="Corbel"/>
              <a:sym typeface="Corbel"/>
            </a:endParaRPr>
          </a:p>
          <a:p>
            <a:pPr marL="0" marR="0" lvl="0" indent="0" algn="ctr" rtl="0">
              <a:spcBef>
                <a:spcPts val="0"/>
              </a:spcBef>
              <a:spcAft>
                <a:spcPts val="0"/>
              </a:spcAft>
              <a:buNone/>
            </a:pPr>
            <a:r>
              <a:rPr lang="en-US" sz="4000">
                <a:solidFill>
                  <a:srgbClr val="000000"/>
                </a:solidFill>
                <a:latin typeface="Corbel"/>
                <a:ea typeface="Corbel"/>
                <a:cs typeface="Corbel"/>
                <a:sym typeface="Corbel"/>
              </a:rPr>
              <a:t>Assistant Recording Secretary</a:t>
            </a:r>
            <a:endParaRPr/>
          </a:p>
          <a:p>
            <a:pPr marL="0" marR="0" lvl="0" indent="0" algn="ctr" rtl="0">
              <a:spcBef>
                <a:spcPts val="0"/>
              </a:spcBef>
              <a:spcAft>
                <a:spcPts val="0"/>
              </a:spcAft>
              <a:buNone/>
            </a:pPr>
            <a:endParaRPr sz="1200" b="1">
              <a:solidFill>
                <a:srgbClr val="000000"/>
              </a:solidFill>
              <a:latin typeface="Corbel"/>
              <a:ea typeface="Corbel"/>
              <a:cs typeface="Corbel"/>
              <a:sym typeface="Corbel"/>
            </a:endParaRPr>
          </a:p>
        </p:txBody>
      </p:sp>
      <p:sp>
        <p:nvSpPr>
          <p:cNvPr id="244" name="Google Shape;244;p13"/>
          <p:cNvSpPr txBox="1"/>
          <p:nvPr/>
        </p:nvSpPr>
        <p:spPr>
          <a:xfrm>
            <a:off x="7957586" y="4162179"/>
            <a:ext cx="2877711"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First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Prichard</a:t>
            </a:r>
            <a:endParaRPr/>
          </a:p>
        </p:txBody>
      </p:sp>
      <p:pic>
        <p:nvPicPr>
          <p:cNvPr id="245" name="Google Shape;245;p13"/>
          <p:cNvPicPr preferRelativeResize="0"/>
          <p:nvPr/>
        </p:nvPicPr>
        <p:blipFill rotWithShape="1">
          <a:blip r:embed="rId3">
            <a:alphaModFix/>
          </a:blip>
          <a:srcRect/>
          <a:stretch/>
        </p:blipFill>
        <p:spPr>
          <a:xfrm>
            <a:off x="3494314" y="1853293"/>
            <a:ext cx="4343401" cy="484632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46" name="Google Shape;246;p13"/>
          <p:cNvPicPr preferRelativeResize="0"/>
          <p:nvPr/>
        </p:nvPicPr>
        <p:blipFill rotWithShape="1">
          <a:blip r:embed="rId4">
            <a:alphaModFix/>
          </a:blip>
          <a:srcRect/>
          <a:stretch/>
        </p:blipFill>
        <p:spPr>
          <a:xfrm>
            <a:off x="153160" y="0"/>
            <a:ext cx="1487572" cy="10484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p:nvPr/>
        </p:nvSpPr>
        <p:spPr>
          <a:xfrm>
            <a:off x="4436276" y="3530933"/>
            <a:ext cx="245901" cy="692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4050" b="1">
                <a:solidFill>
                  <a:srgbClr val="262626"/>
                </a:solidFill>
                <a:latin typeface="Corbel"/>
                <a:ea typeface="Corbel"/>
                <a:cs typeface="Corbel"/>
                <a:sym typeface="Corbel"/>
              </a:rPr>
              <a:t> </a:t>
            </a:r>
            <a:endParaRPr sz="4050" b="1">
              <a:solidFill>
                <a:srgbClr val="000000"/>
              </a:solidFill>
              <a:latin typeface="Corbel"/>
              <a:ea typeface="Corbel"/>
              <a:cs typeface="Corbel"/>
              <a:sym typeface="Corbel"/>
            </a:endParaRPr>
          </a:p>
        </p:txBody>
      </p:sp>
      <p:sp>
        <p:nvSpPr>
          <p:cNvPr id="252" name="Google Shape;252;p14"/>
          <p:cNvSpPr txBox="1"/>
          <p:nvPr/>
        </p:nvSpPr>
        <p:spPr>
          <a:xfrm>
            <a:off x="2232660" y="989138"/>
            <a:ext cx="719328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Corresponding Secretary </a:t>
            </a:r>
            <a:endParaRPr/>
          </a:p>
        </p:txBody>
      </p:sp>
      <p:sp>
        <p:nvSpPr>
          <p:cNvPr id="253" name="Google Shape;253;p14"/>
          <p:cNvSpPr txBox="1"/>
          <p:nvPr/>
        </p:nvSpPr>
        <p:spPr>
          <a:xfrm>
            <a:off x="2392083" y="139513"/>
            <a:ext cx="667281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    Sister Jesse Cox</a:t>
            </a:r>
            <a:endParaRPr/>
          </a:p>
        </p:txBody>
      </p:sp>
      <p:sp>
        <p:nvSpPr>
          <p:cNvPr id="254" name="Google Shape;254;p14"/>
          <p:cNvSpPr txBox="1"/>
          <p:nvPr/>
        </p:nvSpPr>
        <p:spPr>
          <a:xfrm>
            <a:off x="8006213" y="4545423"/>
            <a:ext cx="342831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Revelation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255" name="Google Shape;255;p14"/>
          <p:cNvPicPr preferRelativeResize="0"/>
          <p:nvPr/>
        </p:nvPicPr>
        <p:blipFill rotWithShape="1">
          <a:blip r:embed="rId3">
            <a:alphaModFix/>
          </a:blip>
          <a:srcRect t="11645" r="41540" b="7163"/>
          <a:stretch/>
        </p:blipFill>
        <p:spPr>
          <a:xfrm>
            <a:off x="3869871" y="1777209"/>
            <a:ext cx="4016829" cy="4901178"/>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56" name="Google Shape;256;p14"/>
          <p:cNvPicPr preferRelativeResize="0"/>
          <p:nvPr/>
        </p:nvPicPr>
        <p:blipFill rotWithShape="1">
          <a:blip r:embed="rId4">
            <a:alphaModFix/>
          </a:blip>
          <a:srcRect/>
          <a:stretch/>
        </p:blipFill>
        <p:spPr>
          <a:xfrm>
            <a:off x="120580" y="0"/>
            <a:ext cx="1487572" cy="10484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104">
        <p:random/>
      </p:transition>
    </mc:Choice>
    <mc:Fallback xmlns="">
      <p:transition spd="slow" advClick="0" advTm="1104">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a:spLocks noGrp="1"/>
          </p:cNvSpPr>
          <p:nvPr>
            <p:ph type="title"/>
          </p:nvPr>
        </p:nvSpPr>
        <p:spPr>
          <a:xfrm>
            <a:off x="1851285" y="912859"/>
            <a:ext cx="8260710" cy="100964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orbel"/>
              <a:buNone/>
            </a:pPr>
            <a:r>
              <a:rPr lang="en-US"/>
              <a:t>  Assistant Corresponding Secretary</a:t>
            </a:r>
            <a:endParaRPr/>
          </a:p>
        </p:txBody>
      </p:sp>
      <p:sp>
        <p:nvSpPr>
          <p:cNvPr id="262" name="Google Shape;262;p15"/>
          <p:cNvSpPr txBox="1"/>
          <p:nvPr/>
        </p:nvSpPr>
        <p:spPr>
          <a:xfrm>
            <a:off x="1073892" y="-10471"/>
            <a:ext cx="88392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Diane Samuels</a:t>
            </a:r>
            <a:endParaRPr/>
          </a:p>
        </p:txBody>
      </p:sp>
      <p:sp>
        <p:nvSpPr>
          <p:cNvPr id="263" name="Google Shape;263;p15"/>
          <p:cNvSpPr txBox="1"/>
          <p:nvPr/>
        </p:nvSpPr>
        <p:spPr>
          <a:xfrm>
            <a:off x="7930503" y="4252048"/>
            <a:ext cx="342831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Corinthian</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264" name="Google Shape;264;p15" descr="A person wearing glasses and smiling at the camera&#10;&#10;Description automatically generated"/>
          <p:cNvPicPr preferRelativeResize="0"/>
          <p:nvPr/>
        </p:nvPicPr>
        <p:blipFill rotWithShape="1">
          <a:blip r:embed="rId3">
            <a:alphaModFix/>
          </a:blip>
          <a:srcRect/>
          <a:stretch/>
        </p:blipFill>
        <p:spPr>
          <a:xfrm>
            <a:off x="4063454" y="1836189"/>
            <a:ext cx="3539065" cy="4831718"/>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65" name="Google Shape;265;p15"/>
          <p:cNvPicPr preferRelativeResize="0"/>
          <p:nvPr/>
        </p:nvPicPr>
        <p:blipFill rotWithShape="1">
          <a:blip r:embed="rId4">
            <a:alphaModFix/>
          </a:blip>
          <a:srcRect/>
          <a:stretch/>
        </p:blipFill>
        <p:spPr>
          <a:xfrm>
            <a:off x="101435" y="0"/>
            <a:ext cx="1510145" cy="11871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p:nvPr/>
        </p:nvSpPr>
        <p:spPr>
          <a:xfrm>
            <a:off x="2668465" y="924181"/>
            <a:ext cx="54305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Parliamentarian </a:t>
            </a:r>
            <a:endParaRPr/>
          </a:p>
        </p:txBody>
      </p:sp>
      <p:sp>
        <p:nvSpPr>
          <p:cNvPr id="271" name="Google Shape;271;p16"/>
          <p:cNvSpPr/>
          <p:nvPr/>
        </p:nvSpPr>
        <p:spPr>
          <a:xfrm>
            <a:off x="2668465" y="248756"/>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Daisy Porter</a:t>
            </a:r>
            <a:endParaRPr/>
          </a:p>
        </p:txBody>
      </p:sp>
      <p:sp>
        <p:nvSpPr>
          <p:cNvPr id="272" name="Google Shape;272;p16"/>
          <p:cNvSpPr txBox="1"/>
          <p:nvPr/>
        </p:nvSpPr>
        <p:spPr>
          <a:xfrm>
            <a:off x="8295085" y="4309664"/>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Green Grove Baptist </a:t>
            </a:r>
            <a:r>
              <a:rPr lang="en-US" sz="3600" b="1">
                <a:solidFill>
                  <a:srgbClr val="000000"/>
                </a:solidFill>
                <a:latin typeface="Corbel"/>
                <a:ea typeface="Corbel"/>
                <a:cs typeface="Corbel"/>
                <a:sym typeface="Corbel"/>
              </a:rPr>
              <a:t>Church</a:t>
            </a:r>
            <a:endParaRPr/>
          </a:p>
        </p:txBody>
      </p:sp>
      <p:pic>
        <p:nvPicPr>
          <p:cNvPr id="273" name="Google Shape;273;p16"/>
          <p:cNvPicPr preferRelativeResize="0"/>
          <p:nvPr/>
        </p:nvPicPr>
        <p:blipFill rotWithShape="1">
          <a:blip r:embed="rId3">
            <a:alphaModFix/>
          </a:blip>
          <a:srcRect/>
          <a:stretch/>
        </p:blipFill>
        <p:spPr>
          <a:xfrm>
            <a:off x="3435536" y="1847511"/>
            <a:ext cx="4663435" cy="4547387"/>
          </a:xfrm>
          <a:prstGeom prst="ellipse">
            <a:avLst/>
          </a:prstGeom>
          <a:noFill/>
          <a:ln>
            <a:noFill/>
          </a:ln>
        </p:spPr>
      </p:pic>
      <p:pic>
        <p:nvPicPr>
          <p:cNvPr id="274" name="Google Shape;274;p16"/>
          <p:cNvPicPr preferRelativeResize="0"/>
          <p:nvPr/>
        </p:nvPicPr>
        <p:blipFill rotWithShape="1">
          <a:blip r:embed="rId4">
            <a:alphaModFix/>
          </a:blip>
          <a:srcRect/>
          <a:stretch/>
        </p:blipFill>
        <p:spPr>
          <a:xfrm>
            <a:off x="0" y="0"/>
            <a:ext cx="1635087"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p:nvPr/>
        </p:nvSpPr>
        <p:spPr>
          <a:xfrm>
            <a:off x="1181100" y="192932"/>
            <a:ext cx="9734550" cy="1708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Eugenia Rankins</a:t>
            </a:r>
            <a:endParaRPr/>
          </a:p>
          <a:p>
            <a:pPr marL="0" marR="0" lvl="0" indent="0" algn="ctr" rtl="0">
              <a:spcBef>
                <a:spcPts val="0"/>
              </a:spcBef>
              <a:spcAft>
                <a:spcPts val="0"/>
              </a:spcAft>
              <a:buNone/>
            </a:pPr>
            <a:r>
              <a:rPr lang="en-US" sz="4000">
                <a:solidFill>
                  <a:srgbClr val="000000"/>
                </a:solidFill>
                <a:latin typeface="Corbel"/>
                <a:ea typeface="Corbel"/>
                <a:cs typeface="Corbel"/>
                <a:sym typeface="Corbel"/>
              </a:rPr>
              <a:t>Directress of Music</a:t>
            </a:r>
            <a:endParaRPr/>
          </a:p>
          <a:p>
            <a:pPr marL="0" marR="0" lvl="0" indent="0" algn="l" rtl="0">
              <a:spcBef>
                <a:spcPts val="0"/>
              </a:spcBef>
              <a:spcAft>
                <a:spcPts val="0"/>
              </a:spcAft>
              <a:buNone/>
            </a:pPr>
            <a:endParaRPr sz="1100" b="1">
              <a:solidFill>
                <a:srgbClr val="000000"/>
              </a:solidFill>
              <a:latin typeface="Corbel"/>
              <a:ea typeface="Corbel"/>
              <a:cs typeface="Corbel"/>
              <a:sym typeface="Corbel"/>
            </a:endParaRPr>
          </a:p>
        </p:txBody>
      </p:sp>
      <p:sp>
        <p:nvSpPr>
          <p:cNvPr id="280" name="Google Shape;280;p17"/>
          <p:cNvSpPr txBox="1"/>
          <p:nvPr/>
        </p:nvSpPr>
        <p:spPr>
          <a:xfrm>
            <a:off x="8001640" y="3539038"/>
            <a:ext cx="439817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Revelation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a:t>
            </a:r>
            <a:endParaRPr/>
          </a:p>
        </p:txBody>
      </p:sp>
      <p:pic>
        <p:nvPicPr>
          <p:cNvPr id="281" name="Google Shape;281;p17"/>
          <p:cNvPicPr preferRelativeResize="0"/>
          <p:nvPr/>
        </p:nvPicPr>
        <p:blipFill rotWithShape="1">
          <a:blip r:embed="rId3">
            <a:alphaModFix/>
          </a:blip>
          <a:srcRect/>
          <a:stretch/>
        </p:blipFill>
        <p:spPr>
          <a:xfrm>
            <a:off x="3746915" y="1737360"/>
            <a:ext cx="4121972" cy="5120640"/>
          </a:xfrm>
          <a:prstGeom prst="ellipse">
            <a:avLst/>
          </a:prstGeom>
          <a:noFill/>
          <a:ln>
            <a:noFill/>
          </a:ln>
        </p:spPr>
      </p:pic>
      <p:pic>
        <p:nvPicPr>
          <p:cNvPr id="282" name="Google Shape;282;p17"/>
          <p:cNvPicPr preferRelativeResize="0"/>
          <p:nvPr/>
        </p:nvPicPr>
        <p:blipFill rotWithShape="1">
          <a:blip r:embed="rId4">
            <a:alphaModFix/>
          </a:blip>
          <a:srcRect/>
          <a:stretch/>
        </p:blipFill>
        <p:spPr>
          <a:xfrm>
            <a:off x="130628" y="0"/>
            <a:ext cx="1505713"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8"/>
          <p:cNvSpPr/>
          <p:nvPr/>
        </p:nvSpPr>
        <p:spPr>
          <a:xfrm>
            <a:off x="2380947" y="153888"/>
            <a:ext cx="687311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Mary </a:t>
            </a:r>
            <a:r>
              <a:rPr lang="en-US" sz="4400" b="1">
                <a:latin typeface="Corbel"/>
                <a:ea typeface="Corbel"/>
                <a:cs typeface="Corbel"/>
                <a:sym typeface="Corbel"/>
              </a:rPr>
              <a:t>Ida Lummas</a:t>
            </a:r>
            <a:endParaRPr/>
          </a:p>
        </p:txBody>
      </p:sp>
      <p:sp>
        <p:nvSpPr>
          <p:cNvPr id="288" name="Google Shape;288;p18"/>
          <p:cNvSpPr txBox="1"/>
          <p:nvPr/>
        </p:nvSpPr>
        <p:spPr>
          <a:xfrm>
            <a:off x="8111359" y="4178484"/>
            <a:ext cx="35568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latin typeface="Corbel"/>
                <a:ea typeface="Corbel"/>
                <a:cs typeface="Corbel"/>
                <a:sym typeface="Corbel"/>
              </a:rPr>
              <a:t>Tabernacle</a:t>
            </a:r>
            <a:r>
              <a:rPr lang="en-US" sz="4000" b="1">
                <a:solidFill>
                  <a:srgbClr val="000000"/>
                </a:solidFill>
                <a:latin typeface="Corbel"/>
                <a:ea typeface="Corbel"/>
                <a:cs typeface="Corbel"/>
                <a:sym typeface="Corbel"/>
              </a:rPr>
              <a:t>  Baptist Church</a:t>
            </a:r>
            <a:endParaRPr/>
          </a:p>
        </p:txBody>
      </p:sp>
      <p:sp>
        <p:nvSpPr>
          <p:cNvPr id="289" name="Google Shape;289;p18"/>
          <p:cNvSpPr txBox="1"/>
          <p:nvPr/>
        </p:nvSpPr>
        <p:spPr>
          <a:xfrm>
            <a:off x="3038145" y="1173713"/>
            <a:ext cx="5714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orbel"/>
                <a:ea typeface="Corbel"/>
                <a:cs typeface="Corbel"/>
                <a:sym typeface="Corbel"/>
              </a:rPr>
              <a:t>Historian</a:t>
            </a:r>
            <a:endParaRPr sz="4000" b="1">
              <a:solidFill>
                <a:schemeClr val="dk1"/>
              </a:solidFill>
              <a:latin typeface="Corbel"/>
              <a:ea typeface="Corbel"/>
              <a:cs typeface="Corbel"/>
              <a:sym typeface="Corbel"/>
            </a:endParaRPr>
          </a:p>
        </p:txBody>
      </p:sp>
      <p:pic>
        <p:nvPicPr>
          <p:cNvPr id="290" name="Google Shape;290;p18"/>
          <p:cNvPicPr preferRelativeResize="0"/>
          <p:nvPr/>
        </p:nvPicPr>
        <p:blipFill rotWithShape="1">
          <a:blip r:embed="rId3">
            <a:alphaModFix/>
          </a:blip>
          <a:srcRect/>
          <a:stretch/>
        </p:blipFill>
        <p:spPr>
          <a:xfrm>
            <a:off x="155047" y="-15007"/>
            <a:ext cx="1453985"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9"/>
          <p:cNvSpPr txBox="1"/>
          <p:nvPr/>
        </p:nvSpPr>
        <p:spPr>
          <a:xfrm>
            <a:off x="2797311" y="1044429"/>
            <a:ext cx="610653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Administrative Assistant</a:t>
            </a:r>
            <a:endParaRPr/>
          </a:p>
        </p:txBody>
      </p:sp>
      <p:sp>
        <p:nvSpPr>
          <p:cNvPr id="296" name="Google Shape;296;p19"/>
          <p:cNvSpPr txBox="1"/>
          <p:nvPr/>
        </p:nvSpPr>
        <p:spPr>
          <a:xfrm>
            <a:off x="2972409" y="221127"/>
            <a:ext cx="593144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Davida Williams</a:t>
            </a:r>
            <a:endParaRPr/>
          </a:p>
        </p:txBody>
      </p:sp>
      <p:sp>
        <p:nvSpPr>
          <p:cNvPr id="297" name="Google Shape;297;p19"/>
          <p:cNvSpPr txBox="1"/>
          <p:nvPr/>
        </p:nvSpPr>
        <p:spPr>
          <a:xfrm>
            <a:off x="8092441" y="4490132"/>
            <a:ext cx="401625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Mt. Sinai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Whistler</a:t>
            </a:r>
            <a:endParaRPr/>
          </a:p>
        </p:txBody>
      </p:sp>
      <p:pic>
        <p:nvPicPr>
          <p:cNvPr id="298" name="Google Shape;298;p19"/>
          <p:cNvPicPr preferRelativeResize="0"/>
          <p:nvPr/>
        </p:nvPicPr>
        <p:blipFill rotWithShape="1">
          <a:blip r:embed="rId3">
            <a:alphaModFix/>
          </a:blip>
          <a:srcRect/>
          <a:stretch/>
        </p:blipFill>
        <p:spPr>
          <a:xfrm>
            <a:off x="3207678" y="1806176"/>
            <a:ext cx="5044389" cy="5029200"/>
          </a:xfrm>
          <a:prstGeom prst="ellipse">
            <a:avLst/>
          </a:prstGeom>
          <a:noFill/>
          <a:ln>
            <a:noFill/>
          </a:ln>
        </p:spPr>
      </p:pic>
      <p:pic>
        <p:nvPicPr>
          <p:cNvPr id="299" name="Google Shape;299;p19"/>
          <p:cNvPicPr preferRelativeResize="0"/>
          <p:nvPr/>
        </p:nvPicPr>
        <p:blipFill rotWithShape="1">
          <a:blip r:embed="rId4">
            <a:alphaModFix/>
          </a:blip>
          <a:srcRect/>
          <a:stretch/>
        </p:blipFill>
        <p:spPr>
          <a:xfrm>
            <a:off x="90435" y="11487"/>
            <a:ext cx="1505709"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title"/>
          </p:nvPr>
        </p:nvSpPr>
        <p:spPr>
          <a:xfrm>
            <a:off x="1266269" y="0"/>
            <a:ext cx="6644796" cy="17525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orbel"/>
              <a:buNone/>
            </a:pPr>
            <a:r>
              <a:rPr lang="en-US" sz="3600" b="1"/>
              <a:t>Reverend David L. Frazier, Sr.</a:t>
            </a:r>
            <a:br>
              <a:rPr lang="en-US" sz="3600" b="1"/>
            </a:br>
            <a:r>
              <a:rPr lang="en-US" sz="3600"/>
              <a:t>Moderator</a:t>
            </a:r>
            <a:br>
              <a:rPr lang="en-US" sz="3600"/>
            </a:br>
            <a:endParaRPr sz="3600"/>
          </a:p>
        </p:txBody>
      </p:sp>
      <p:sp>
        <p:nvSpPr>
          <p:cNvPr id="154" name="Google Shape;154;p2"/>
          <p:cNvSpPr txBox="1">
            <a:spLocks noGrp="1"/>
          </p:cNvSpPr>
          <p:nvPr>
            <p:ph type="body" idx="1"/>
          </p:nvPr>
        </p:nvSpPr>
        <p:spPr>
          <a:xfrm>
            <a:off x="816689" y="3838575"/>
            <a:ext cx="5864144" cy="1619250"/>
          </a:xfrm>
          <a:prstGeom prst="rect">
            <a:avLst/>
          </a:prstGeom>
          <a:noFill/>
          <a:ln>
            <a:noFill/>
          </a:ln>
        </p:spPr>
        <p:txBody>
          <a:bodyPr spcFirstLastPara="1" wrap="square" lIns="91425" tIns="45700" rIns="91425" bIns="45700" anchor="ctr" anchorCtr="0">
            <a:normAutofit fontScale="25000" lnSpcReduction="20000"/>
          </a:bodyPr>
          <a:lstStyle/>
          <a:p>
            <a:pPr marL="0" lvl="0" indent="0" algn="l" rtl="0">
              <a:spcBef>
                <a:spcPts val="0"/>
              </a:spcBef>
              <a:spcAft>
                <a:spcPts val="0"/>
              </a:spcAft>
              <a:buSzPct val="145000"/>
              <a:buNone/>
            </a:pPr>
            <a:r>
              <a:rPr lang="en-US" sz="2000" b="1"/>
              <a:t>			                                                                                </a:t>
            </a:r>
            <a:r>
              <a:rPr lang="en-US" sz="14400" b="1"/>
              <a:t>Pastor </a:t>
            </a:r>
            <a:endParaRPr/>
          </a:p>
          <a:p>
            <a:pPr marL="0" lvl="0" indent="0" algn="l" rtl="0">
              <a:spcBef>
                <a:spcPts val="1320"/>
              </a:spcBef>
              <a:spcAft>
                <a:spcPts val="0"/>
              </a:spcAft>
              <a:buSzPct val="145000"/>
              <a:buNone/>
            </a:pPr>
            <a:r>
              <a:rPr lang="en-US" sz="14400" b="1"/>
              <a:t>    Revelation Baptist Church</a:t>
            </a:r>
            <a:endParaRPr/>
          </a:p>
        </p:txBody>
      </p:sp>
      <p:pic>
        <p:nvPicPr>
          <p:cNvPr id="155" name="Google Shape;155;p2"/>
          <p:cNvPicPr preferRelativeResize="0"/>
          <p:nvPr/>
        </p:nvPicPr>
        <p:blipFill rotWithShape="1">
          <a:blip r:embed="rId3">
            <a:alphaModFix/>
          </a:blip>
          <a:srcRect/>
          <a:stretch/>
        </p:blipFill>
        <p:spPr>
          <a:xfrm>
            <a:off x="3346345" y="1938336"/>
            <a:ext cx="1512193" cy="1188720"/>
          </a:xfrm>
          <a:prstGeom prst="rect">
            <a:avLst/>
          </a:prstGeom>
          <a:noFill/>
          <a:ln>
            <a:noFill/>
          </a:ln>
        </p:spPr>
      </p:pic>
      <p:pic>
        <p:nvPicPr>
          <p:cNvPr id="156" name="Google Shape;156;p2"/>
          <p:cNvPicPr preferRelativeResize="0"/>
          <p:nvPr/>
        </p:nvPicPr>
        <p:blipFill rotWithShape="1">
          <a:blip r:embed="rId4">
            <a:alphaModFix/>
          </a:blip>
          <a:srcRect/>
          <a:stretch/>
        </p:blipFill>
        <p:spPr>
          <a:xfrm>
            <a:off x="6680833" y="68580"/>
            <a:ext cx="4971120" cy="694944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3253">
        <p:random/>
      </p:transition>
    </mc:Choice>
    <mc:Fallback xmlns="">
      <p:transition spd="slow" advClick="0" advTm="3253">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50898fea52_0_50"/>
          <p:cNvSpPr txBox="1"/>
          <p:nvPr/>
        </p:nvSpPr>
        <p:spPr>
          <a:xfrm>
            <a:off x="2797300" y="1044425"/>
            <a:ext cx="6847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Assistant Financial Secretary</a:t>
            </a:r>
            <a:endParaRPr/>
          </a:p>
        </p:txBody>
      </p:sp>
      <p:sp>
        <p:nvSpPr>
          <p:cNvPr id="305" name="Google Shape;305;g250898fea52_0_50"/>
          <p:cNvSpPr txBox="1"/>
          <p:nvPr/>
        </p:nvSpPr>
        <p:spPr>
          <a:xfrm>
            <a:off x="2972409" y="221127"/>
            <a:ext cx="5931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a:t>
            </a:r>
            <a:r>
              <a:rPr lang="en-US" sz="4400" b="1">
                <a:latin typeface="Corbel"/>
                <a:ea typeface="Corbel"/>
                <a:cs typeface="Corbel"/>
                <a:sym typeface="Corbel"/>
              </a:rPr>
              <a:t>Adline Gulley</a:t>
            </a:r>
            <a:endParaRPr/>
          </a:p>
        </p:txBody>
      </p:sp>
      <p:sp>
        <p:nvSpPr>
          <p:cNvPr id="306" name="Google Shape;306;g250898fea52_0_50"/>
          <p:cNvSpPr txBox="1"/>
          <p:nvPr/>
        </p:nvSpPr>
        <p:spPr>
          <a:xfrm>
            <a:off x="8092441" y="4490132"/>
            <a:ext cx="4016400" cy="2154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latin typeface="Corbel"/>
                <a:ea typeface="Corbel"/>
                <a:cs typeface="Corbel"/>
                <a:sym typeface="Corbel"/>
              </a:rPr>
              <a:t>Tabernacle</a:t>
            </a:r>
            <a:r>
              <a:rPr lang="en-US" sz="4000" b="1">
                <a:solidFill>
                  <a:srgbClr val="000000"/>
                </a:solidFill>
                <a:latin typeface="Corbel"/>
                <a:ea typeface="Corbel"/>
                <a:cs typeface="Corbel"/>
                <a:sym typeface="Corbel"/>
              </a:rPr>
              <a:t>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 </a:t>
            </a:r>
            <a:endParaRPr/>
          </a:p>
          <a:p>
            <a:pPr marL="0" marR="0" lvl="0" indent="0" algn="ctr" rtl="0">
              <a:spcBef>
                <a:spcPts val="0"/>
              </a:spcBef>
              <a:spcAft>
                <a:spcPts val="0"/>
              </a:spcAft>
              <a:buNone/>
            </a:pPr>
            <a:endParaRPr/>
          </a:p>
        </p:txBody>
      </p:sp>
      <p:pic>
        <p:nvPicPr>
          <p:cNvPr id="307" name="Google Shape;307;g250898fea52_0_50"/>
          <p:cNvPicPr preferRelativeResize="0"/>
          <p:nvPr/>
        </p:nvPicPr>
        <p:blipFill rotWithShape="1">
          <a:blip r:embed="rId3">
            <a:alphaModFix/>
          </a:blip>
          <a:srcRect/>
          <a:stretch/>
        </p:blipFill>
        <p:spPr>
          <a:xfrm>
            <a:off x="3207678" y="1806176"/>
            <a:ext cx="5044500" cy="5029200"/>
          </a:xfrm>
          <a:prstGeom prst="ellipse">
            <a:avLst/>
          </a:prstGeom>
          <a:noFill/>
          <a:ln>
            <a:noFill/>
          </a:ln>
        </p:spPr>
      </p:pic>
      <p:pic>
        <p:nvPicPr>
          <p:cNvPr id="308" name="Google Shape;308;g250898fea52_0_50"/>
          <p:cNvPicPr preferRelativeResize="0"/>
          <p:nvPr/>
        </p:nvPicPr>
        <p:blipFill rotWithShape="1">
          <a:blip r:embed="rId4">
            <a:alphaModFix/>
          </a:blip>
          <a:srcRect/>
          <a:stretch/>
        </p:blipFill>
        <p:spPr>
          <a:xfrm>
            <a:off x="90435" y="11487"/>
            <a:ext cx="1505709" cy="11887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50898fea52_0_42"/>
          <p:cNvSpPr txBox="1"/>
          <p:nvPr/>
        </p:nvSpPr>
        <p:spPr>
          <a:xfrm>
            <a:off x="2797311" y="1044429"/>
            <a:ext cx="610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latin typeface="Corbel"/>
                <a:ea typeface="Corbel"/>
                <a:cs typeface="Corbel"/>
                <a:sym typeface="Corbel"/>
              </a:rPr>
              <a:t>Financial Secretary</a:t>
            </a:r>
            <a:endParaRPr/>
          </a:p>
        </p:txBody>
      </p:sp>
      <p:sp>
        <p:nvSpPr>
          <p:cNvPr id="314" name="Google Shape;314;g250898fea52_0_42"/>
          <p:cNvSpPr txBox="1"/>
          <p:nvPr/>
        </p:nvSpPr>
        <p:spPr>
          <a:xfrm>
            <a:off x="2972409" y="221127"/>
            <a:ext cx="5931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a:t>
            </a:r>
            <a:r>
              <a:rPr lang="en-US" sz="4400" b="1">
                <a:latin typeface="Corbel"/>
                <a:ea typeface="Corbel"/>
                <a:cs typeface="Corbel"/>
                <a:sym typeface="Corbel"/>
              </a:rPr>
              <a:t>Linda Payne</a:t>
            </a:r>
            <a:endParaRPr/>
          </a:p>
        </p:txBody>
      </p:sp>
      <p:sp>
        <p:nvSpPr>
          <p:cNvPr id="315" name="Google Shape;315;g250898fea52_0_42"/>
          <p:cNvSpPr txBox="1"/>
          <p:nvPr/>
        </p:nvSpPr>
        <p:spPr>
          <a:xfrm>
            <a:off x="8092441" y="4490132"/>
            <a:ext cx="40164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latin typeface="Corbel"/>
                <a:ea typeface="Corbel"/>
                <a:cs typeface="Corbel"/>
                <a:sym typeface="Corbel"/>
              </a:rPr>
              <a:t>Truevine</a:t>
            </a:r>
            <a:r>
              <a:rPr lang="en-US" sz="4000" b="1">
                <a:solidFill>
                  <a:srgbClr val="000000"/>
                </a:solidFill>
                <a:latin typeface="Corbel"/>
                <a:ea typeface="Corbel"/>
                <a:cs typeface="Corbel"/>
                <a:sym typeface="Corbel"/>
              </a:rPr>
              <a:t>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 </a:t>
            </a:r>
            <a:endParaRPr/>
          </a:p>
          <a:p>
            <a:pPr marL="0" marR="0" lvl="0" indent="0" algn="ctr" rtl="0">
              <a:spcBef>
                <a:spcPts val="0"/>
              </a:spcBef>
              <a:spcAft>
                <a:spcPts val="0"/>
              </a:spcAft>
              <a:buNone/>
            </a:pPr>
            <a:endParaRPr/>
          </a:p>
        </p:txBody>
      </p:sp>
      <p:pic>
        <p:nvPicPr>
          <p:cNvPr id="316" name="Google Shape;316;g250898fea52_0_42"/>
          <p:cNvPicPr preferRelativeResize="0"/>
          <p:nvPr/>
        </p:nvPicPr>
        <p:blipFill rotWithShape="1">
          <a:blip r:embed="rId3">
            <a:alphaModFix/>
          </a:blip>
          <a:srcRect/>
          <a:stretch/>
        </p:blipFill>
        <p:spPr>
          <a:xfrm>
            <a:off x="90435" y="11487"/>
            <a:ext cx="1505709" cy="11887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0"/>
          <p:cNvSpPr/>
          <p:nvPr/>
        </p:nvSpPr>
        <p:spPr>
          <a:xfrm flipH="1">
            <a:off x="2218943" y="170993"/>
            <a:ext cx="7263743" cy="1088983"/>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r>
              <a:rPr lang="en-US" sz="6200">
                <a:solidFill>
                  <a:schemeClr val="dk1"/>
                </a:solidFill>
                <a:latin typeface="Corbel"/>
                <a:ea typeface="Corbel"/>
                <a:cs typeface="Corbel"/>
                <a:sym typeface="Corbel"/>
              </a:rPr>
              <a:t>   </a:t>
            </a:r>
            <a:endParaRPr sz="1800" b="1">
              <a:solidFill>
                <a:schemeClr val="dk1"/>
              </a:solidFill>
              <a:latin typeface="Corbel"/>
              <a:ea typeface="Corbel"/>
              <a:cs typeface="Corbel"/>
              <a:sym typeface="Corbel"/>
            </a:endParaRPr>
          </a:p>
        </p:txBody>
      </p:sp>
      <p:pic>
        <p:nvPicPr>
          <p:cNvPr id="322" name="Google Shape;322;p20" descr="A person sitting at a desk&#10;&#10;Description automatically generated"/>
          <p:cNvPicPr preferRelativeResize="0"/>
          <p:nvPr/>
        </p:nvPicPr>
        <p:blipFill rotWithShape="1">
          <a:blip r:embed="rId3">
            <a:alphaModFix/>
          </a:blip>
          <a:srcRect/>
          <a:stretch/>
        </p:blipFill>
        <p:spPr>
          <a:xfrm>
            <a:off x="2664925" y="1402947"/>
            <a:ext cx="5406498" cy="4253835"/>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323" name="Google Shape;323;p20"/>
          <p:cNvSpPr txBox="1"/>
          <p:nvPr/>
        </p:nvSpPr>
        <p:spPr>
          <a:xfrm>
            <a:off x="2291787" y="-43603"/>
            <a:ext cx="6638661"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Corbel"/>
                <a:ea typeface="Corbel"/>
                <a:cs typeface="Corbel"/>
                <a:sym typeface="Corbel"/>
              </a:rPr>
              <a:t>Music Auxiliary President </a:t>
            </a:r>
            <a:endParaRPr/>
          </a:p>
          <a:p>
            <a:pPr marL="0" marR="0" lvl="0" indent="0" algn="ctr" rtl="0">
              <a:spcBef>
                <a:spcPts val="0"/>
              </a:spcBef>
              <a:spcAft>
                <a:spcPts val="0"/>
              </a:spcAft>
              <a:buNone/>
            </a:pPr>
            <a:r>
              <a:rPr lang="en-US" sz="4400" b="1">
                <a:solidFill>
                  <a:schemeClr val="dk1"/>
                </a:solidFill>
                <a:latin typeface="Corbel"/>
                <a:ea typeface="Corbel"/>
                <a:cs typeface="Corbel"/>
                <a:sym typeface="Corbel"/>
              </a:rPr>
              <a:t>Organist</a:t>
            </a:r>
            <a:endParaRPr/>
          </a:p>
        </p:txBody>
      </p:sp>
      <p:pic>
        <p:nvPicPr>
          <p:cNvPr id="324" name="Google Shape;324;p20"/>
          <p:cNvPicPr preferRelativeResize="0"/>
          <p:nvPr/>
        </p:nvPicPr>
        <p:blipFill rotWithShape="1">
          <a:blip r:embed="rId4">
            <a:alphaModFix/>
          </a:blip>
          <a:srcRect/>
          <a:stretch/>
        </p:blipFill>
        <p:spPr>
          <a:xfrm>
            <a:off x="263496" y="0"/>
            <a:ext cx="1331542" cy="1088615"/>
          </a:xfrm>
          <a:prstGeom prst="rect">
            <a:avLst/>
          </a:prstGeom>
          <a:noFill/>
          <a:ln>
            <a:noFill/>
          </a:ln>
        </p:spPr>
      </p:pic>
      <p:sp>
        <p:nvSpPr>
          <p:cNvPr id="325" name="Google Shape;325;p20"/>
          <p:cNvSpPr txBox="1"/>
          <p:nvPr/>
        </p:nvSpPr>
        <p:spPr>
          <a:xfrm>
            <a:off x="5934722" y="3249576"/>
            <a:ext cx="835574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orbel"/>
                <a:ea typeface="Corbel"/>
                <a:cs typeface="Corbel"/>
                <a:sym typeface="Corbel"/>
              </a:rPr>
              <a:t>  </a:t>
            </a:r>
            <a:r>
              <a:rPr lang="en-US" sz="4000" b="1">
                <a:solidFill>
                  <a:schemeClr val="dk1"/>
                </a:solidFill>
                <a:latin typeface="Corbel"/>
                <a:ea typeface="Corbel"/>
                <a:cs typeface="Corbel"/>
                <a:sym typeface="Corbel"/>
              </a:rPr>
              <a:t>STONE STREET </a:t>
            </a:r>
            <a:endParaRPr/>
          </a:p>
          <a:p>
            <a:pPr marL="0" marR="0" lvl="0" indent="0" algn="ctr" rtl="0">
              <a:spcBef>
                <a:spcPts val="0"/>
              </a:spcBef>
              <a:spcAft>
                <a:spcPts val="0"/>
              </a:spcAft>
              <a:buNone/>
            </a:pPr>
            <a:r>
              <a:rPr lang="en-US" sz="4000" b="1">
                <a:solidFill>
                  <a:schemeClr val="dk1"/>
                </a:solidFill>
                <a:latin typeface="Corbel"/>
                <a:ea typeface="Corbel"/>
                <a:cs typeface="Corbel"/>
                <a:sym typeface="Corbel"/>
              </a:rPr>
              <a:t>BAPTIST CHURCH</a:t>
            </a:r>
            <a:endParaRPr/>
          </a:p>
        </p:txBody>
      </p:sp>
      <p:sp>
        <p:nvSpPr>
          <p:cNvPr id="326" name="Google Shape;326;p20"/>
          <p:cNvSpPr txBox="1"/>
          <p:nvPr/>
        </p:nvSpPr>
        <p:spPr>
          <a:xfrm>
            <a:off x="2450693" y="5656782"/>
            <a:ext cx="757563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orbel"/>
                <a:ea typeface="Corbel"/>
                <a:cs typeface="Corbel"/>
                <a:sym typeface="Corbel"/>
              </a:rPr>
              <a:t>Brother Derrick L. Coleman</a:t>
            </a:r>
            <a:endParaRPr/>
          </a:p>
        </p:txBody>
      </p:sp>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p:nvPr/>
        </p:nvSpPr>
        <p:spPr>
          <a:xfrm flipH="1">
            <a:off x="2241803" y="34418"/>
            <a:ext cx="7263743" cy="1088983"/>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r>
              <a:rPr lang="en-US" sz="6200">
                <a:solidFill>
                  <a:schemeClr val="dk1"/>
                </a:solidFill>
                <a:latin typeface="Corbel"/>
                <a:ea typeface="Corbel"/>
                <a:cs typeface="Corbel"/>
                <a:sym typeface="Corbel"/>
              </a:rPr>
              <a:t>   </a:t>
            </a:r>
            <a:endParaRPr sz="1800" b="1">
              <a:solidFill>
                <a:schemeClr val="dk1"/>
              </a:solidFill>
              <a:latin typeface="Corbel"/>
              <a:ea typeface="Corbel"/>
              <a:cs typeface="Corbel"/>
              <a:sym typeface="Corbel"/>
            </a:endParaRPr>
          </a:p>
        </p:txBody>
      </p:sp>
      <p:sp>
        <p:nvSpPr>
          <p:cNvPr id="332" name="Google Shape;332;p21"/>
          <p:cNvSpPr txBox="1"/>
          <p:nvPr/>
        </p:nvSpPr>
        <p:spPr>
          <a:xfrm>
            <a:off x="3570741" y="792663"/>
            <a:ext cx="460586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Corbel"/>
                <a:ea typeface="Corbel"/>
                <a:cs typeface="Corbel"/>
                <a:sym typeface="Corbel"/>
              </a:rPr>
              <a:t>Pianist</a:t>
            </a:r>
            <a:endParaRPr/>
          </a:p>
        </p:txBody>
      </p:sp>
      <p:pic>
        <p:nvPicPr>
          <p:cNvPr id="333" name="Google Shape;333;p21"/>
          <p:cNvPicPr preferRelativeResize="0"/>
          <p:nvPr/>
        </p:nvPicPr>
        <p:blipFill rotWithShape="1">
          <a:blip r:embed="rId3">
            <a:alphaModFix/>
          </a:blip>
          <a:srcRect/>
          <a:stretch/>
        </p:blipFill>
        <p:spPr>
          <a:xfrm>
            <a:off x="245792" y="0"/>
            <a:ext cx="1331542" cy="1088615"/>
          </a:xfrm>
          <a:prstGeom prst="rect">
            <a:avLst/>
          </a:prstGeom>
          <a:noFill/>
          <a:ln>
            <a:noFill/>
          </a:ln>
        </p:spPr>
      </p:pic>
      <p:pic>
        <p:nvPicPr>
          <p:cNvPr id="334" name="Google Shape;334;p21"/>
          <p:cNvPicPr preferRelativeResize="0"/>
          <p:nvPr/>
        </p:nvPicPr>
        <p:blipFill rotWithShape="1">
          <a:blip r:embed="rId4">
            <a:alphaModFix/>
          </a:blip>
          <a:srcRect/>
          <a:stretch/>
        </p:blipFill>
        <p:spPr>
          <a:xfrm>
            <a:off x="3059261" y="5945753"/>
            <a:ext cx="6873886" cy="1163030"/>
          </a:xfrm>
          <a:prstGeom prst="rect">
            <a:avLst/>
          </a:prstGeom>
          <a:noFill/>
          <a:ln>
            <a:noFill/>
          </a:ln>
        </p:spPr>
      </p:pic>
      <p:sp>
        <p:nvSpPr>
          <p:cNvPr id="335" name="Google Shape;335;p21"/>
          <p:cNvSpPr txBox="1"/>
          <p:nvPr/>
        </p:nvSpPr>
        <p:spPr>
          <a:xfrm>
            <a:off x="2989052" y="0"/>
            <a:ext cx="726374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orbel"/>
                <a:ea typeface="Corbel"/>
                <a:cs typeface="Corbel"/>
                <a:sym typeface="Corbel"/>
              </a:rPr>
              <a:t>Sister Donna Henderson</a:t>
            </a:r>
            <a:endParaRPr/>
          </a:p>
        </p:txBody>
      </p:sp>
      <p:pic>
        <p:nvPicPr>
          <p:cNvPr id="336" name="Google Shape;336;p21"/>
          <p:cNvPicPr preferRelativeResize="0"/>
          <p:nvPr/>
        </p:nvPicPr>
        <p:blipFill rotWithShape="1">
          <a:blip r:embed="rId5">
            <a:alphaModFix/>
          </a:blip>
          <a:srcRect/>
          <a:stretch/>
        </p:blipFill>
        <p:spPr>
          <a:xfrm>
            <a:off x="3764280" y="1562104"/>
            <a:ext cx="4663440" cy="466344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2"/>
          <p:cNvSpPr/>
          <p:nvPr/>
        </p:nvSpPr>
        <p:spPr>
          <a:xfrm>
            <a:off x="2119884" y="856879"/>
            <a:ext cx="714526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Minister’s  Wives Chairperson</a:t>
            </a:r>
            <a:endParaRPr sz="4000">
              <a:solidFill>
                <a:srgbClr val="000000"/>
              </a:solidFill>
              <a:latin typeface="Corbel"/>
              <a:ea typeface="Corbel"/>
              <a:cs typeface="Corbel"/>
              <a:sym typeface="Corbel"/>
            </a:endParaRPr>
          </a:p>
        </p:txBody>
      </p:sp>
      <p:sp>
        <p:nvSpPr>
          <p:cNvPr id="342" name="Google Shape;342;p22"/>
          <p:cNvSpPr/>
          <p:nvPr/>
        </p:nvSpPr>
        <p:spPr>
          <a:xfrm>
            <a:off x="2119884" y="228013"/>
            <a:ext cx="761218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Brenda Maye</a:t>
            </a:r>
            <a:endParaRPr/>
          </a:p>
        </p:txBody>
      </p:sp>
      <p:sp>
        <p:nvSpPr>
          <p:cNvPr id="343" name="Google Shape;343;p22"/>
          <p:cNvSpPr txBox="1"/>
          <p:nvPr/>
        </p:nvSpPr>
        <p:spPr>
          <a:xfrm>
            <a:off x="8036320" y="3987792"/>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Liberty Baptist Church</a:t>
            </a:r>
            <a:endParaRPr/>
          </a:p>
        </p:txBody>
      </p:sp>
      <p:pic>
        <p:nvPicPr>
          <p:cNvPr id="344" name="Google Shape;344;p22"/>
          <p:cNvPicPr preferRelativeResize="0"/>
          <p:nvPr/>
        </p:nvPicPr>
        <p:blipFill rotWithShape="1">
          <a:blip r:embed="rId3">
            <a:alphaModFix/>
          </a:blip>
          <a:srcRect l="3333" t="3757" r="36905" b="12116"/>
          <a:stretch/>
        </p:blipFill>
        <p:spPr>
          <a:xfrm rot="5400000">
            <a:off x="3232179" y="2144214"/>
            <a:ext cx="4773932" cy="4327072"/>
          </a:xfrm>
          <a:prstGeom prst="ellipse">
            <a:avLst/>
          </a:prstGeom>
          <a:noFill/>
          <a:ln>
            <a:noFill/>
          </a:ln>
        </p:spPr>
      </p:pic>
      <p:pic>
        <p:nvPicPr>
          <p:cNvPr id="345" name="Google Shape;345;p22"/>
          <p:cNvPicPr preferRelativeResize="0"/>
          <p:nvPr/>
        </p:nvPicPr>
        <p:blipFill rotWithShape="1">
          <a:blip r:embed="rId4">
            <a:alphaModFix/>
          </a:blip>
          <a:srcRect/>
          <a:stretch/>
        </p:blipFill>
        <p:spPr>
          <a:xfrm>
            <a:off x="140762" y="0"/>
            <a:ext cx="1512194"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p:nvPr/>
        </p:nvSpPr>
        <p:spPr>
          <a:xfrm>
            <a:off x="2353347" y="788785"/>
            <a:ext cx="714526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Deaconess Chairperson</a:t>
            </a:r>
            <a:endParaRPr/>
          </a:p>
        </p:txBody>
      </p:sp>
      <p:sp>
        <p:nvSpPr>
          <p:cNvPr id="351" name="Google Shape;351;p23"/>
          <p:cNvSpPr/>
          <p:nvPr/>
        </p:nvSpPr>
        <p:spPr>
          <a:xfrm>
            <a:off x="2119884" y="228013"/>
            <a:ext cx="761218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Annicer Bendolph</a:t>
            </a:r>
            <a:endParaRPr/>
          </a:p>
        </p:txBody>
      </p:sp>
      <p:sp>
        <p:nvSpPr>
          <p:cNvPr id="352" name="Google Shape;352;p23"/>
          <p:cNvSpPr txBox="1"/>
          <p:nvPr/>
        </p:nvSpPr>
        <p:spPr>
          <a:xfrm>
            <a:off x="8133597" y="3508945"/>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Amity </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Baptist Church</a:t>
            </a:r>
            <a:endParaRPr/>
          </a:p>
        </p:txBody>
      </p:sp>
      <p:pic>
        <p:nvPicPr>
          <p:cNvPr id="353" name="Google Shape;353;p23"/>
          <p:cNvPicPr preferRelativeResize="0"/>
          <p:nvPr/>
        </p:nvPicPr>
        <p:blipFill rotWithShape="1">
          <a:blip r:embed="rId3">
            <a:alphaModFix/>
          </a:blip>
          <a:srcRect/>
          <a:stretch/>
        </p:blipFill>
        <p:spPr>
          <a:xfrm>
            <a:off x="80386" y="0"/>
            <a:ext cx="1512194" cy="1188720"/>
          </a:xfrm>
          <a:prstGeom prst="rect">
            <a:avLst/>
          </a:prstGeom>
          <a:noFill/>
          <a:ln>
            <a:noFill/>
          </a:ln>
        </p:spPr>
      </p:pic>
      <p:pic>
        <p:nvPicPr>
          <p:cNvPr id="354" name="Google Shape;354;p23"/>
          <p:cNvPicPr preferRelativeResize="0"/>
          <p:nvPr/>
        </p:nvPicPr>
        <p:blipFill rotWithShape="1">
          <a:blip r:embed="rId4">
            <a:alphaModFix/>
          </a:blip>
          <a:srcRect/>
          <a:stretch/>
        </p:blipFill>
        <p:spPr>
          <a:xfrm rot="5400000">
            <a:off x="3145332" y="1940142"/>
            <a:ext cx="4970075" cy="420624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4"/>
          <p:cNvSpPr/>
          <p:nvPr/>
        </p:nvSpPr>
        <p:spPr>
          <a:xfrm>
            <a:off x="1034515" y="998854"/>
            <a:ext cx="101362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  Matrons 2</a:t>
            </a:r>
            <a:r>
              <a:rPr lang="en-US" sz="4000" baseline="30000">
                <a:solidFill>
                  <a:srgbClr val="000000"/>
                </a:solidFill>
                <a:latin typeface="Corbel"/>
                <a:ea typeface="Corbel"/>
                <a:cs typeface="Corbel"/>
                <a:sym typeface="Corbel"/>
              </a:rPr>
              <a:t>nd</a:t>
            </a:r>
            <a:r>
              <a:rPr lang="en-US" sz="4000">
                <a:solidFill>
                  <a:srgbClr val="000000"/>
                </a:solidFill>
                <a:latin typeface="Corbel"/>
                <a:ea typeface="Corbel"/>
                <a:cs typeface="Corbel"/>
                <a:sym typeface="Corbel"/>
              </a:rPr>
              <a:t> Vice President </a:t>
            </a:r>
            <a:endParaRPr/>
          </a:p>
        </p:txBody>
      </p:sp>
      <p:sp>
        <p:nvSpPr>
          <p:cNvPr id="360" name="Google Shape;360;p24"/>
          <p:cNvSpPr/>
          <p:nvPr/>
        </p:nvSpPr>
        <p:spPr>
          <a:xfrm>
            <a:off x="2544417" y="229413"/>
            <a:ext cx="711641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Janell Hamilton</a:t>
            </a:r>
            <a:endParaRPr/>
          </a:p>
        </p:txBody>
      </p:sp>
      <p:sp>
        <p:nvSpPr>
          <p:cNvPr id="361" name="Google Shape;361;p24"/>
          <p:cNvSpPr txBox="1"/>
          <p:nvPr/>
        </p:nvSpPr>
        <p:spPr>
          <a:xfrm>
            <a:off x="8123886" y="3807440"/>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New Jerusalem</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Baptist Church</a:t>
            </a:r>
            <a:endParaRPr/>
          </a:p>
        </p:txBody>
      </p:sp>
      <p:pic>
        <p:nvPicPr>
          <p:cNvPr id="362" name="Google Shape;362;p24"/>
          <p:cNvPicPr preferRelativeResize="0"/>
          <p:nvPr/>
        </p:nvPicPr>
        <p:blipFill rotWithShape="1">
          <a:blip r:embed="rId3">
            <a:alphaModFix/>
          </a:blip>
          <a:srcRect/>
          <a:stretch/>
        </p:blipFill>
        <p:spPr>
          <a:xfrm>
            <a:off x="184339" y="0"/>
            <a:ext cx="1512194" cy="1188720"/>
          </a:xfrm>
          <a:prstGeom prst="rect">
            <a:avLst/>
          </a:prstGeom>
          <a:noFill/>
          <a:ln>
            <a:noFill/>
          </a:ln>
        </p:spPr>
      </p:pic>
      <p:pic>
        <p:nvPicPr>
          <p:cNvPr id="363" name="Google Shape;363;p24"/>
          <p:cNvPicPr preferRelativeResize="0"/>
          <p:nvPr/>
        </p:nvPicPr>
        <p:blipFill rotWithShape="1">
          <a:blip r:embed="rId4">
            <a:alphaModFix/>
          </a:blip>
          <a:srcRect/>
          <a:stretch/>
        </p:blipFill>
        <p:spPr>
          <a:xfrm>
            <a:off x="3956325" y="1997707"/>
            <a:ext cx="3760230" cy="4630879"/>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5"/>
          <p:cNvSpPr/>
          <p:nvPr/>
        </p:nvSpPr>
        <p:spPr>
          <a:xfrm>
            <a:off x="1034515" y="998854"/>
            <a:ext cx="101362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Matrons Counselor</a:t>
            </a:r>
            <a:endParaRPr/>
          </a:p>
        </p:txBody>
      </p:sp>
      <p:sp>
        <p:nvSpPr>
          <p:cNvPr id="369" name="Google Shape;369;p25"/>
          <p:cNvSpPr/>
          <p:nvPr/>
        </p:nvSpPr>
        <p:spPr>
          <a:xfrm>
            <a:off x="2544417" y="229413"/>
            <a:ext cx="711641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Love Wright</a:t>
            </a:r>
            <a:endParaRPr/>
          </a:p>
        </p:txBody>
      </p:sp>
      <p:sp>
        <p:nvSpPr>
          <p:cNvPr id="370" name="Google Shape;370;p25"/>
          <p:cNvSpPr txBox="1"/>
          <p:nvPr/>
        </p:nvSpPr>
        <p:spPr>
          <a:xfrm>
            <a:off x="8123886" y="3807440"/>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Greater Union</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Baptist Church</a:t>
            </a:r>
            <a:endParaRPr/>
          </a:p>
        </p:txBody>
      </p:sp>
      <p:pic>
        <p:nvPicPr>
          <p:cNvPr id="371" name="Google Shape;371;p25"/>
          <p:cNvPicPr preferRelativeResize="0"/>
          <p:nvPr/>
        </p:nvPicPr>
        <p:blipFill rotWithShape="1">
          <a:blip r:embed="rId3">
            <a:alphaModFix/>
          </a:blip>
          <a:srcRect/>
          <a:stretch/>
        </p:blipFill>
        <p:spPr>
          <a:xfrm>
            <a:off x="184339" y="0"/>
            <a:ext cx="1512194" cy="1188720"/>
          </a:xfrm>
          <a:prstGeom prst="rect">
            <a:avLst/>
          </a:prstGeom>
          <a:noFill/>
          <a:ln>
            <a:noFill/>
          </a:ln>
        </p:spPr>
      </p:pic>
      <p:pic>
        <p:nvPicPr>
          <p:cNvPr id="372" name="Google Shape;372;p25"/>
          <p:cNvPicPr preferRelativeResize="0"/>
          <p:nvPr/>
        </p:nvPicPr>
        <p:blipFill rotWithShape="1">
          <a:blip r:embed="rId4">
            <a:alphaModFix/>
          </a:blip>
          <a:srcRect/>
          <a:stretch/>
        </p:blipFill>
        <p:spPr>
          <a:xfrm>
            <a:off x="3909495" y="1923063"/>
            <a:ext cx="3931920" cy="4786404"/>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6"/>
          <p:cNvSpPr/>
          <p:nvPr/>
        </p:nvSpPr>
        <p:spPr>
          <a:xfrm>
            <a:off x="3109649" y="479992"/>
            <a:ext cx="547409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Ushers Chairperson</a:t>
            </a:r>
            <a:endParaRPr/>
          </a:p>
        </p:txBody>
      </p:sp>
      <p:sp>
        <p:nvSpPr>
          <p:cNvPr id="378" name="Google Shape;378;p26"/>
          <p:cNvSpPr/>
          <p:nvPr/>
        </p:nvSpPr>
        <p:spPr>
          <a:xfrm>
            <a:off x="2621186" y="-197762"/>
            <a:ext cx="674642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Carrie Warmack</a:t>
            </a:r>
            <a:endParaRPr sz="4400" b="1">
              <a:solidFill>
                <a:srgbClr val="000000"/>
              </a:solidFill>
              <a:latin typeface="Corbel"/>
              <a:ea typeface="Corbel"/>
              <a:cs typeface="Corbel"/>
              <a:sym typeface="Corbel"/>
            </a:endParaRPr>
          </a:p>
        </p:txBody>
      </p:sp>
      <p:sp>
        <p:nvSpPr>
          <p:cNvPr id="379" name="Google Shape;379;p26"/>
          <p:cNvSpPr txBox="1"/>
          <p:nvPr/>
        </p:nvSpPr>
        <p:spPr>
          <a:xfrm>
            <a:off x="8194221" y="3381071"/>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Third Baptist Church</a:t>
            </a:r>
            <a:endParaRPr/>
          </a:p>
        </p:txBody>
      </p:sp>
      <p:pic>
        <p:nvPicPr>
          <p:cNvPr id="380" name="Google Shape;380;p26"/>
          <p:cNvPicPr preferRelativeResize="0"/>
          <p:nvPr/>
        </p:nvPicPr>
        <p:blipFill rotWithShape="1">
          <a:blip r:embed="rId3">
            <a:alphaModFix/>
          </a:blip>
          <a:srcRect/>
          <a:stretch/>
        </p:blipFill>
        <p:spPr>
          <a:xfrm>
            <a:off x="118387" y="0"/>
            <a:ext cx="1505712" cy="1188720"/>
          </a:xfrm>
          <a:prstGeom prst="rect">
            <a:avLst/>
          </a:prstGeom>
          <a:noFill/>
          <a:ln>
            <a:noFill/>
          </a:ln>
        </p:spPr>
      </p:pic>
      <p:pic>
        <p:nvPicPr>
          <p:cNvPr id="381" name="Google Shape;381;p26"/>
          <p:cNvPicPr preferRelativeResize="0"/>
          <p:nvPr/>
        </p:nvPicPr>
        <p:blipFill rotWithShape="1">
          <a:blip r:embed="rId4">
            <a:alphaModFix/>
          </a:blip>
          <a:srcRect l="17188" t="8205" r="30383" b="39798"/>
          <a:stretch/>
        </p:blipFill>
        <p:spPr>
          <a:xfrm>
            <a:off x="4354531" y="1595242"/>
            <a:ext cx="3657600" cy="4895095"/>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p:nvPr/>
        </p:nvSpPr>
        <p:spPr>
          <a:xfrm>
            <a:off x="2553379" y="1005822"/>
            <a:ext cx="661307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Nurses Guild Chairperson</a:t>
            </a:r>
            <a:endParaRPr/>
          </a:p>
        </p:txBody>
      </p:sp>
      <p:sp>
        <p:nvSpPr>
          <p:cNvPr id="387" name="Google Shape;387;p27"/>
          <p:cNvSpPr/>
          <p:nvPr/>
        </p:nvSpPr>
        <p:spPr>
          <a:xfrm>
            <a:off x="2420024" y="293854"/>
            <a:ext cx="674642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Virginia Lockhart</a:t>
            </a:r>
            <a:endParaRPr sz="4400" b="1">
              <a:solidFill>
                <a:srgbClr val="000000"/>
              </a:solidFill>
              <a:latin typeface="Corbel"/>
              <a:ea typeface="Corbel"/>
              <a:cs typeface="Corbel"/>
              <a:sym typeface="Corbel"/>
            </a:endParaRPr>
          </a:p>
        </p:txBody>
      </p:sp>
      <p:sp>
        <p:nvSpPr>
          <p:cNvPr id="388" name="Google Shape;388;p27"/>
          <p:cNvSpPr txBox="1"/>
          <p:nvPr/>
        </p:nvSpPr>
        <p:spPr>
          <a:xfrm>
            <a:off x="7929405" y="3429000"/>
            <a:ext cx="375291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Holmes Street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389" name="Google Shape;389;p27"/>
          <p:cNvPicPr preferRelativeResize="0"/>
          <p:nvPr/>
        </p:nvPicPr>
        <p:blipFill rotWithShape="1">
          <a:blip r:embed="rId3">
            <a:alphaModFix/>
          </a:blip>
          <a:srcRect/>
          <a:stretch/>
        </p:blipFill>
        <p:spPr>
          <a:xfrm>
            <a:off x="2" y="0"/>
            <a:ext cx="1553029" cy="1188720"/>
          </a:xfrm>
          <a:prstGeom prst="rect">
            <a:avLst/>
          </a:prstGeom>
          <a:noFill/>
          <a:ln>
            <a:noFill/>
          </a:ln>
        </p:spPr>
      </p:pic>
      <p:pic>
        <p:nvPicPr>
          <p:cNvPr id="390" name="Google Shape;390;p27"/>
          <p:cNvPicPr preferRelativeResize="0"/>
          <p:nvPr/>
        </p:nvPicPr>
        <p:blipFill rotWithShape="1">
          <a:blip r:embed="rId4">
            <a:alphaModFix/>
          </a:blip>
          <a:srcRect t="38750" r="32056"/>
          <a:stretch/>
        </p:blipFill>
        <p:spPr>
          <a:xfrm>
            <a:off x="4262596" y="2165453"/>
            <a:ext cx="3347267" cy="402336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555490" y="115988"/>
            <a:ext cx="7305142" cy="17525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orbel"/>
              <a:buNone/>
            </a:pPr>
            <a:r>
              <a:rPr lang="en-US" sz="3600" b="1"/>
              <a:t> Reverend James Parrish Jr.</a:t>
            </a:r>
            <a:r>
              <a:rPr lang="en-US" sz="3600"/>
              <a:t/>
            </a:r>
            <a:br>
              <a:rPr lang="en-US" sz="3600"/>
            </a:br>
            <a:r>
              <a:rPr lang="en-US" sz="3600"/>
              <a:t>1</a:t>
            </a:r>
            <a:r>
              <a:rPr lang="en-US" sz="3600" baseline="30000"/>
              <a:t>st</a:t>
            </a:r>
            <a:r>
              <a:rPr lang="en-US" sz="3600"/>
              <a:t> Vice Moderator</a:t>
            </a:r>
            <a:r>
              <a:rPr lang="en-US" b="1"/>
              <a:t/>
            </a:r>
            <a:br>
              <a:rPr lang="en-US" b="1"/>
            </a:br>
            <a:endParaRPr b="1"/>
          </a:p>
        </p:txBody>
      </p:sp>
      <p:sp>
        <p:nvSpPr>
          <p:cNvPr id="162" name="Google Shape;162;p3"/>
          <p:cNvSpPr txBox="1">
            <a:spLocks noGrp="1"/>
          </p:cNvSpPr>
          <p:nvPr>
            <p:ph type="body" idx="1"/>
          </p:nvPr>
        </p:nvSpPr>
        <p:spPr>
          <a:xfrm>
            <a:off x="1337125" y="4046220"/>
            <a:ext cx="5135480" cy="11239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5800"/>
              <a:buNone/>
            </a:pPr>
            <a:r>
              <a:rPr lang="en-US" sz="4000" b="1"/>
              <a:t>Pastor </a:t>
            </a:r>
            <a:endParaRPr/>
          </a:p>
          <a:p>
            <a:pPr marL="0" lvl="0" indent="0" algn="ctr" rtl="0">
              <a:spcBef>
                <a:spcPts val="1400"/>
              </a:spcBef>
              <a:spcAft>
                <a:spcPts val="0"/>
              </a:spcAft>
              <a:buSzPts val="5800"/>
              <a:buNone/>
            </a:pPr>
            <a:r>
              <a:rPr lang="en-US" sz="4000" b="1"/>
              <a:t>Greater Nazaree Baptist Church</a:t>
            </a:r>
            <a:endParaRPr/>
          </a:p>
        </p:txBody>
      </p:sp>
      <p:pic>
        <p:nvPicPr>
          <p:cNvPr id="163" name="Google Shape;163;p3"/>
          <p:cNvPicPr preferRelativeResize="0"/>
          <p:nvPr/>
        </p:nvPicPr>
        <p:blipFill rotWithShape="1">
          <a:blip r:embed="rId3">
            <a:alphaModFix/>
          </a:blip>
          <a:srcRect/>
          <a:stretch/>
        </p:blipFill>
        <p:spPr>
          <a:xfrm>
            <a:off x="7025639" y="221001"/>
            <a:ext cx="4993323" cy="5943600"/>
          </a:xfrm>
          <a:prstGeom prst="ellipse">
            <a:avLst/>
          </a:prstGeom>
          <a:noFill/>
          <a:ln>
            <a:noFill/>
          </a:ln>
        </p:spPr>
      </p:pic>
      <p:pic>
        <p:nvPicPr>
          <p:cNvPr id="164" name="Google Shape;164;p3"/>
          <p:cNvPicPr preferRelativeResize="0"/>
          <p:nvPr/>
        </p:nvPicPr>
        <p:blipFill rotWithShape="1">
          <a:blip r:embed="rId4">
            <a:alphaModFix/>
          </a:blip>
          <a:srcRect/>
          <a:stretch/>
        </p:blipFill>
        <p:spPr>
          <a:xfrm>
            <a:off x="3346345" y="1938336"/>
            <a:ext cx="1512193"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8"/>
          <p:cNvSpPr/>
          <p:nvPr/>
        </p:nvSpPr>
        <p:spPr>
          <a:xfrm>
            <a:off x="901385" y="902457"/>
            <a:ext cx="979714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Mission Coordinators Chairperson</a:t>
            </a:r>
            <a:endParaRPr/>
          </a:p>
        </p:txBody>
      </p:sp>
      <p:sp>
        <p:nvSpPr>
          <p:cNvPr id="396" name="Google Shape;396;p28"/>
          <p:cNvSpPr/>
          <p:nvPr/>
        </p:nvSpPr>
        <p:spPr>
          <a:xfrm>
            <a:off x="2506645" y="125931"/>
            <a:ext cx="626347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Shelia Hale</a:t>
            </a:r>
            <a:endParaRPr/>
          </a:p>
        </p:txBody>
      </p:sp>
      <p:sp>
        <p:nvSpPr>
          <p:cNvPr id="397" name="Google Shape;397;p28"/>
          <p:cNvSpPr txBox="1"/>
          <p:nvPr/>
        </p:nvSpPr>
        <p:spPr>
          <a:xfrm>
            <a:off x="7660723" y="3542045"/>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New Jerusalem Church</a:t>
            </a:r>
            <a:endParaRPr/>
          </a:p>
        </p:txBody>
      </p:sp>
      <p:pic>
        <p:nvPicPr>
          <p:cNvPr id="398" name="Google Shape;398;p28" descr="A group of people posing for the camera&#10;&#10;Description automatically generated"/>
          <p:cNvPicPr preferRelativeResize="0"/>
          <p:nvPr/>
        </p:nvPicPr>
        <p:blipFill rotWithShape="1">
          <a:blip r:embed="rId3">
            <a:alphaModFix/>
          </a:blip>
          <a:srcRect l="28567" t="4885" r="14435" b="15121"/>
          <a:stretch/>
        </p:blipFill>
        <p:spPr>
          <a:xfrm>
            <a:off x="4110856" y="1825787"/>
            <a:ext cx="3378200" cy="490628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99" name="Google Shape;399;p28"/>
          <p:cNvPicPr preferRelativeResize="0"/>
          <p:nvPr/>
        </p:nvPicPr>
        <p:blipFill rotWithShape="1">
          <a:blip r:embed="rId4">
            <a:alphaModFix/>
          </a:blip>
          <a:srcRect/>
          <a:stretch/>
        </p:blipFill>
        <p:spPr>
          <a:xfrm>
            <a:off x="250030" y="-6764"/>
            <a:ext cx="1453985"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p:nvPr/>
        </p:nvSpPr>
        <p:spPr>
          <a:xfrm>
            <a:off x="1649182" y="420301"/>
            <a:ext cx="8882743" cy="15388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Jail Ministry / Mission Study Lecture Chairperson</a:t>
            </a:r>
            <a:endParaRPr/>
          </a:p>
        </p:txBody>
      </p:sp>
      <p:sp>
        <p:nvSpPr>
          <p:cNvPr id="405" name="Google Shape;405;p29"/>
          <p:cNvSpPr/>
          <p:nvPr/>
        </p:nvSpPr>
        <p:spPr>
          <a:xfrm>
            <a:off x="2717339" y="-199941"/>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Deborah Carter</a:t>
            </a:r>
            <a:endParaRPr/>
          </a:p>
        </p:txBody>
      </p:sp>
      <p:sp>
        <p:nvSpPr>
          <p:cNvPr id="406" name="Google Shape;406;p29"/>
          <p:cNvSpPr txBox="1"/>
          <p:nvPr/>
        </p:nvSpPr>
        <p:spPr>
          <a:xfrm>
            <a:off x="7867254" y="4102169"/>
            <a:ext cx="370496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Lily Baptist</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Church</a:t>
            </a:r>
            <a:endParaRPr/>
          </a:p>
        </p:txBody>
      </p:sp>
      <p:pic>
        <p:nvPicPr>
          <p:cNvPr id="407" name="Google Shape;407;p29"/>
          <p:cNvPicPr preferRelativeResize="0"/>
          <p:nvPr/>
        </p:nvPicPr>
        <p:blipFill rotWithShape="1">
          <a:blip r:embed="rId3">
            <a:alphaModFix/>
          </a:blip>
          <a:srcRect/>
          <a:stretch/>
        </p:blipFill>
        <p:spPr>
          <a:xfrm>
            <a:off x="4068153" y="1920240"/>
            <a:ext cx="3704967" cy="4937760"/>
          </a:xfrm>
          <a:prstGeom prst="ellipse">
            <a:avLst/>
          </a:prstGeom>
          <a:noFill/>
          <a:ln>
            <a:noFill/>
          </a:ln>
        </p:spPr>
      </p:pic>
      <p:pic>
        <p:nvPicPr>
          <p:cNvPr id="408" name="Google Shape;408;p29"/>
          <p:cNvPicPr preferRelativeResize="0"/>
          <p:nvPr/>
        </p:nvPicPr>
        <p:blipFill rotWithShape="1">
          <a:blip r:embed="rId4">
            <a:alphaModFix/>
          </a:blip>
          <a:srcRect/>
          <a:stretch/>
        </p:blipFill>
        <p:spPr>
          <a:xfrm>
            <a:off x="143468" y="0"/>
            <a:ext cx="1505712"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0"/>
          <p:cNvSpPr/>
          <p:nvPr/>
        </p:nvSpPr>
        <p:spPr>
          <a:xfrm>
            <a:off x="2396270" y="695581"/>
            <a:ext cx="629052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Memorials Chairperson</a:t>
            </a:r>
            <a:endParaRPr/>
          </a:p>
        </p:txBody>
      </p:sp>
      <p:sp>
        <p:nvSpPr>
          <p:cNvPr id="414" name="Google Shape;414;p30"/>
          <p:cNvSpPr/>
          <p:nvPr/>
        </p:nvSpPr>
        <p:spPr>
          <a:xfrm>
            <a:off x="1729275" y="3075"/>
            <a:ext cx="9672900" cy="1600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In Memory of </a:t>
            </a:r>
            <a:r>
              <a:rPr lang="en-US" sz="4400" b="1">
                <a:solidFill>
                  <a:srgbClr val="000000"/>
                </a:solidFill>
                <a:latin typeface="Corbel"/>
                <a:ea typeface="Corbel"/>
                <a:cs typeface="Corbel"/>
                <a:sym typeface="Corbel"/>
              </a:rPr>
              <a:t>Sister Emma Gray</a:t>
            </a:r>
            <a:endParaRPr/>
          </a:p>
        </p:txBody>
      </p:sp>
      <p:pic>
        <p:nvPicPr>
          <p:cNvPr id="415" name="Google Shape;415;p30"/>
          <p:cNvPicPr preferRelativeResize="0"/>
          <p:nvPr/>
        </p:nvPicPr>
        <p:blipFill rotWithShape="1">
          <a:blip r:embed="rId3">
            <a:alphaModFix/>
          </a:blip>
          <a:srcRect/>
          <a:stretch/>
        </p:blipFill>
        <p:spPr>
          <a:xfrm>
            <a:off x="3717561" y="1883087"/>
            <a:ext cx="4003040" cy="466344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16" name="Google Shape;416;p30"/>
          <p:cNvPicPr preferRelativeResize="0"/>
          <p:nvPr/>
        </p:nvPicPr>
        <p:blipFill rotWithShape="1">
          <a:blip r:embed="rId4">
            <a:alphaModFix/>
          </a:blip>
          <a:srcRect/>
          <a:stretch/>
        </p:blipFill>
        <p:spPr>
          <a:xfrm>
            <a:off x="97150" y="0"/>
            <a:ext cx="1505712" cy="1188720"/>
          </a:xfrm>
          <a:prstGeom prst="rect">
            <a:avLst/>
          </a:prstGeom>
          <a:noFill/>
          <a:ln>
            <a:noFill/>
          </a:ln>
        </p:spPr>
      </p:pic>
      <p:sp>
        <p:nvSpPr>
          <p:cNvPr id="417" name="Google Shape;417;p30"/>
          <p:cNvSpPr txBox="1"/>
          <p:nvPr/>
        </p:nvSpPr>
        <p:spPr>
          <a:xfrm>
            <a:off x="8177134" y="3852472"/>
            <a:ext cx="3844977"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orbel"/>
                <a:ea typeface="Corbel"/>
                <a:cs typeface="Corbel"/>
                <a:sym typeface="Corbel"/>
              </a:rPr>
              <a:t>Mt. Carmel Baptist Church</a:t>
            </a:r>
            <a:endParaRPr/>
          </a:p>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1"/>
          <p:cNvSpPr/>
          <p:nvPr/>
        </p:nvSpPr>
        <p:spPr>
          <a:xfrm>
            <a:off x="1678557" y="810145"/>
            <a:ext cx="866617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Courtesy / Hospitality  Chairperson</a:t>
            </a:r>
            <a:endParaRPr/>
          </a:p>
        </p:txBody>
      </p:sp>
      <p:sp>
        <p:nvSpPr>
          <p:cNvPr id="424" name="Google Shape;424;p31"/>
          <p:cNvSpPr/>
          <p:nvPr/>
        </p:nvSpPr>
        <p:spPr>
          <a:xfrm>
            <a:off x="2651532" y="138293"/>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Ruby Morris</a:t>
            </a:r>
            <a:endParaRPr/>
          </a:p>
        </p:txBody>
      </p:sp>
      <p:pic>
        <p:nvPicPr>
          <p:cNvPr id="425" name="Google Shape;425;p31" descr="A picture containing computer, cat&#10;&#10;Description automatically generated"/>
          <p:cNvPicPr preferRelativeResize="0"/>
          <p:nvPr/>
        </p:nvPicPr>
        <p:blipFill rotWithShape="1">
          <a:blip r:embed="rId3">
            <a:alphaModFix/>
          </a:blip>
          <a:srcRect l="167194" r="-155219"/>
          <a:stretch/>
        </p:blipFill>
        <p:spPr>
          <a:xfrm rot="5400000">
            <a:off x="3096258" y="2326132"/>
            <a:ext cx="4663440" cy="3973408"/>
          </a:xfrm>
          <a:prstGeom prst="rect">
            <a:avLst/>
          </a:prstGeom>
          <a:noFill/>
          <a:ln>
            <a:noFill/>
          </a:ln>
        </p:spPr>
      </p:pic>
      <p:sp>
        <p:nvSpPr>
          <p:cNvPr id="426" name="Google Shape;426;p31"/>
          <p:cNvSpPr txBox="1"/>
          <p:nvPr/>
        </p:nvSpPr>
        <p:spPr>
          <a:xfrm>
            <a:off x="8144602" y="3924197"/>
            <a:ext cx="387667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orbel"/>
                <a:ea typeface="Corbel"/>
                <a:cs typeface="Corbel"/>
                <a:sym typeface="Corbel"/>
              </a:rPr>
              <a:t>Holmes Street </a:t>
            </a:r>
            <a:endParaRPr/>
          </a:p>
          <a:p>
            <a:pPr marL="0" marR="0" lvl="0" indent="0" algn="l" rtl="0">
              <a:spcBef>
                <a:spcPts val="0"/>
              </a:spcBef>
              <a:spcAft>
                <a:spcPts val="0"/>
              </a:spcAft>
              <a:buNone/>
            </a:pPr>
            <a:r>
              <a:rPr lang="en-US" sz="3600" b="1">
                <a:solidFill>
                  <a:schemeClr val="dk1"/>
                </a:solidFill>
                <a:latin typeface="Corbel"/>
                <a:ea typeface="Corbel"/>
                <a:cs typeface="Corbel"/>
                <a:sym typeface="Corbel"/>
              </a:rPr>
              <a:t>Baptist   Church</a:t>
            </a:r>
            <a:endParaRPr/>
          </a:p>
        </p:txBody>
      </p:sp>
      <p:pic>
        <p:nvPicPr>
          <p:cNvPr id="427" name="Google Shape;427;p31"/>
          <p:cNvPicPr preferRelativeResize="0"/>
          <p:nvPr/>
        </p:nvPicPr>
        <p:blipFill rotWithShape="1">
          <a:blip r:embed="rId4">
            <a:alphaModFix/>
          </a:blip>
          <a:srcRect/>
          <a:stretch/>
        </p:blipFill>
        <p:spPr>
          <a:xfrm>
            <a:off x="0" y="5598"/>
            <a:ext cx="1582057" cy="1188720"/>
          </a:xfrm>
          <a:prstGeom prst="rect">
            <a:avLst/>
          </a:prstGeom>
          <a:noFill/>
          <a:ln>
            <a:noFill/>
          </a:ln>
        </p:spPr>
      </p:pic>
      <p:pic>
        <p:nvPicPr>
          <p:cNvPr id="428" name="Google Shape;428;p31"/>
          <p:cNvPicPr preferRelativeResize="0"/>
          <p:nvPr/>
        </p:nvPicPr>
        <p:blipFill rotWithShape="1">
          <a:blip r:embed="rId5">
            <a:alphaModFix/>
          </a:blip>
          <a:srcRect/>
          <a:stretch/>
        </p:blipFill>
        <p:spPr>
          <a:xfrm>
            <a:off x="3590416" y="1714456"/>
            <a:ext cx="4443906" cy="512064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2"/>
          <p:cNvSpPr/>
          <p:nvPr/>
        </p:nvSpPr>
        <p:spPr>
          <a:xfrm>
            <a:off x="1659784" y="1125919"/>
            <a:ext cx="876378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Conference Souvenir Kit Chairperson</a:t>
            </a:r>
            <a:endParaRPr/>
          </a:p>
        </p:txBody>
      </p:sp>
      <p:sp>
        <p:nvSpPr>
          <p:cNvPr id="434" name="Google Shape;434;p32"/>
          <p:cNvSpPr/>
          <p:nvPr/>
        </p:nvSpPr>
        <p:spPr>
          <a:xfrm>
            <a:off x="2668465" y="248756"/>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Cecelia Perry</a:t>
            </a:r>
            <a:endParaRPr/>
          </a:p>
        </p:txBody>
      </p:sp>
      <p:sp>
        <p:nvSpPr>
          <p:cNvPr id="435" name="Google Shape;435;p32"/>
          <p:cNvSpPr txBox="1"/>
          <p:nvPr/>
        </p:nvSpPr>
        <p:spPr>
          <a:xfrm>
            <a:off x="8219514" y="3928923"/>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Revelation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436" name="Google Shape;436;p32"/>
          <p:cNvPicPr preferRelativeResize="0"/>
          <p:nvPr/>
        </p:nvPicPr>
        <p:blipFill rotWithShape="1">
          <a:blip r:embed="rId3">
            <a:alphaModFix/>
          </a:blip>
          <a:srcRect/>
          <a:stretch/>
        </p:blipFill>
        <p:spPr>
          <a:xfrm>
            <a:off x="-1" y="2"/>
            <a:ext cx="1659785" cy="1188720"/>
          </a:xfrm>
          <a:prstGeom prst="rect">
            <a:avLst/>
          </a:prstGeom>
          <a:noFill/>
          <a:ln>
            <a:noFill/>
          </a:ln>
        </p:spPr>
      </p:pic>
      <p:pic>
        <p:nvPicPr>
          <p:cNvPr id="437" name="Google Shape;437;p32"/>
          <p:cNvPicPr preferRelativeResize="0"/>
          <p:nvPr/>
        </p:nvPicPr>
        <p:blipFill rotWithShape="1">
          <a:blip r:embed="rId4">
            <a:alphaModFix/>
          </a:blip>
          <a:srcRect/>
          <a:stretch/>
        </p:blipFill>
        <p:spPr>
          <a:xfrm>
            <a:off x="3265892" y="1732046"/>
            <a:ext cx="4848297" cy="5125954"/>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cxnSp>
        <p:nvCxnSpPr>
          <p:cNvPr id="442" name="Google Shape;442;p33"/>
          <p:cNvCxnSpPr/>
          <p:nvPr/>
        </p:nvCxnSpPr>
        <p:spPr>
          <a:xfrm rot="-5400000" flipH="1">
            <a:off x="8088043" y="2212547"/>
            <a:ext cx="884400" cy="209400"/>
          </a:xfrm>
          <a:prstGeom prst="bentConnector3">
            <a:avLst>
              <a:gd name="adj1" fmla="val 68467"/>
            </a:avLst>
          </a:prstGeom>
          <a:noFill/>
          <a:ln w="9525" cap="rnd" cmpd="sng">
            <a:solidFill>
              <a:srgbClr val="FFA8A8"/>
            </a:solidFill>
            <a:prstDash val="solid"/>
            <a:round/>
            <a:headEnd type="none" w="sm" len="sm"/>
            <a:tailEnd type="triangle" w="med" len="med"/>
          </a:ln>
        </p:spPr>
      </p:cxnSp>
      <p:pic>
        <p:nvPicPr>
          <p:cNvPr id="443" name="Google Shape;443;p33"/>
          <p:cNvPicPr preferRelativeResize="0"/>
          <p:nvPr/>
        </p:nvPicPr>
        <p:blipFill rotWithShape="1">
          <a:blip r:embed="rId3">
            <a:alphaModFix/>
          </a:blip>
          <a:srcRect t="4381" b="6616"/>
          <a:stretch/>
        </p:blipFill>
        <p:spPr>
          <a:xfrm>
            <a:off x="2309149" y="652618"/>
            <a:ext cx="8412480" cy="5269211"/>
          </a:xfrm>
          <a:prstGeom prst="rect">
            <a:avLst/>
          </a:prstGeom>
          <a:noFill/>
          <a:ln>
            <a:noFill/>
          </a:ln>
        </p:spPr>
      </p:pic>
      <p:pic>
        <p:nvPicPr>
          <p:cNvPr id="444" name="Google Shape;444;p33"/>
          <p:cNvPicPr preferRelativeResize="0"/>
          <p:nvPr/>
        </p:nvPicPr>
        <p:blipFill rotWithShape="1">
          <a:blip r:embed="rId4">
            <a:alphaModFix/>
          </a:blip>
          <a:srcRect/>
          <a:stretch/>
        </p:blipFill>
        <p:spPr>
          <a:xfrm>
            <a:off x="0" y="0"/>
            <a:ext cx="1694583" cy="1385424"/>
          </a:xfrm>
          <a:prstGeom prst="rect">
            <a:avLst/>
          </a:prstGeom>
          <a:noFill/>
          <a:ln>
            <a:noFill/>
          </a:ln>
        </p:spPr>
      </p:pic>
      <p:sp>
        <p:nvSpPr>
          <p:cNvPr id="445" name="Google Shape;445;p33"/>
          <p:cNvSpPr txBox="1"/>
          <p:nvPr/>
        </p:nvSpPr>
        <p:spPr>
          <a:xfrm>
            <a:off x="3637208" y="-20300"/>
            <a:ext cx="708442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orbel"/>
                <a:ea typeface="Corbel"/>
                <a:cs typeface="Corbel"/>
                <a:sym typeface="Corbel"/>
              </a:rPr>
              <a:t>Mission of Power (MOP)</a:t>
            </a:r>
            <a:endParaRPr/>
          </a:p>
        </p:txBody>
      </p:sp>
      <p:sp>
        <p:nvSpPr>
          <p:cNvPr id="446" name="Google Shape;446;p33"/>
          <p:cNvSpPr txBox="1"/>
          <p:nvPr/>
        </p:nvSpPr>
        <p:spPr>
          <a:xfrm>
            <a:off x="2423886" y="5780782"/>
            <a:ext cx="82296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orbel"/>
                <a:ea typeface="Corbel"/>
                <a:cs typeface="Corbel"/>
                <a:sym typeface="Corbel"/>
              </a:rPr>
              <a:t>	M</a:t>
            </a:r>
            <a:r>
              <a:rPr lang="en-US" sz="2800" b="1">
                <a:solidFill>
                  <a:schemeClr val="dk1"/>
                </a:solidFill>
                <a:latin typeface="Corbel"/>
                <a:ea typeface="Corbel"/>
                <a:cs typeface="Corbel"/>
                <a:sym typeface="Corbel"/>
              </a:rPr>
              <a:t>ISSION</a:t>
            </a:r>
            <a:r>
              <a:rPr lang="en-US" sz="3200" b="1">
                <a:solidFill>
                  <a:schemeClr val="dk1"/>
                </a:solidFill>
                <a:latin typeface="Corbel"/>
                <a:ea typeface="Corbel"/>
                <a:cs typeface="Corbel"/>
                <a:sym typeface="Corbel"/>
              </a:rPr>
              <a:t> N</a:t>
            </a:r>
            <a:r>
              <a:rPr lang="en-US" sz="2800" b="1">
                <a:solidFill>
                  <a:schemeClr val="dk1"/>
                </a:solidFill>
                <a:latin typeface="Corbel"/>
                <a:ea typeface="Corbel"/>
                <a:cs typeface="Corbel"/>
                <a:sym typeface="Corbel"/>
              </a:rPr>
              <a:t>IGHT</a:t>
            </a:r>
            <a:r>
              <a:rPr lang="en-US" sz="3200" b="1">
                <a:solidFill>
                  <a:schemeClr val="dk1"/>
                </a:solidFill>
                <a:latin typeface="Corbel"/>
                <a:ea typeface="Corbel"/>
                <a:cs typeface="Corbel"/>
                <a:sym typeface="Corbel"/>
              </a:rPr>
              <a:t> M</a:t>
            </a:r>
            <a:r>
              <a:rPr lang="en-US" sz="2800" b="1">
                <a:solidFill>
                  <a:schemeClr val="dk1"/>
                </a:solidFill>
                <a:latin typeface="Corbel"/>
                <a:ea typeface="Corbel"/>
                <a:cs typeface="Corbel"/>
                <a:sym typeface="Corbel"/>
              </a:rPr>
              <a:t>ONTHLY</a:t>
            </a:r>
            <a:r>
              <a:rPr lang="en-US" sz="3200" b="1">
                <a:solidFill>
                  <a:schemeClr val="dk1"/>
                </a:solidFill>
                <a:latin typeface="Corbel"/>
                <a:ea typeface="Corbel"/>
                <a:cs typeface="Corbel"/>
                <a:sym typeface="Corbel"/>
              </a:rPr>
              <a:t> </a:t>
            </a:r>
            <a:r>
              <a:rPr lang="en-US" sz="2800" b="1">
                <a:solidFill>
                  <a:schemeClr val="dk1"/>
                </a:solidFill>
                <a:latin typeface="Corbel"/>
                <a:ea typeface="Corbel"/>
                <a:cs typeface="Corbel"/>
                <a:sym typeface="Corbel"/>
              </a:rPr>
              <a:t>GATHERING</a:t>
            </a:r>
            <a:endParaRPr sz="3200" b="1">
              <a:solidFill>
                <a:schemeClr val="dk1"/>
              </a:solidFill>
              <a:latin typeface="Corbel"/>
              <a:ea typeface="Corbel"/>
              <a:cs typeface="Corbel"/>
              <a:sym typeface="Corbel"/>
            </a:endParaRPr>
          </a:p>
          <a:p>
            <a:pPr marL="0" marR="0" lvl="0" indent="0" algn="l" rtl="0">
              <a:spcBef>
                <a:spcPts val="0"/>
              </a:spcBef>
              <a:spcAft>
                <a:spcPts val="0"/>
              </a:spcAft>
              <a:buNone/>
            </a:pPr>
            <a:r>
              <a:rPr lang="en-US" sz="3200" b="1">
                <a:solidFill>
                  <a:schemeClr val="dk1"/>
                </a:solidFill>
                <a:latin typeface="Corbel"/>
                <a:ea typeface="Corbel"/>
                <a:cs typeface="Corbel"/>
                <a:sym typeface="Corbel"/>
              </a:rPr>
              <a:t>		       IN THE NEW NORMAL</a:t>
            </a:r>
            <a:endParaRPr/>
          </a:p>
        </p:txBody>
      </p:sp>
    </p:spTree>
  </p:cSld>
  <p:clrMapOvr>
    <a:masterClrMapping/>
  </p:clrMapOvr>
  <mc:AlternateContent xmlns:mc="http://schemas.openxmlformats.org/markup-compatibility/2006" xmlns:p14="http://schemas.microsoft.com/office/powerpoint/2010/main">
    <mc:Choice Requires="p14">
      <p:transition spd="slow" p14:dur="1750" advClick="0" advTm="2509">
        <p:random/>
      </p:transition>
    </mc:Choice>
    <mc:Fallback xmlns="">
      <p:transition spd="slow" advClick="0" advTm="2509">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4"/>
          <p:cNvSpPr txBox="1">
            <a:spLocks noGrp="1"/>
          </p:cNvSpPr>
          <p:nvPr>
            <p:ph type="ctrTitle"/>
          </p:nvPr>
        </p:nvSpPr>
        <p:spPr>
          <a:xfrm>
            <a:off x="2045109" y="2084439"/>
            <a:ext cx="10432025" cy="429669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Mobile Baptist Sunlight</a:t>
            </a:r>
            <a:br>
              <a:rPr lang="en-US"/>
            </a:br>
            <a:r>
              <a:rPr lang="en-US"/>
              <a:t> Fashion Share</a:t>
            </a:r>
            <a:br>
              <a:rPr lang="en-US"/>
            </a:br>
            <a:r>
              <a:rPr lang="en-US"/>
              <a:t>Sorting and Distributing </a:t>
            </a:r>
            <a:br>
              <a:rPr lang="en-US"/>
            </a:br>
            <a:r>
              <a:rPr lang="en-US"/>
              <a:t>Personal Items</a:t>
            </a:r>
            <a:br>
              <a:rPr lang="en-US"/>
            </a:br>
            <a:r>
              <a:rPr lang="en-US"/>
              <a:t>2022</a:t>
            </a:r>
            <a:endParaRPr/>
          </a:p>
        </p:txBody>
      </p:sp>
      <p:pic>
        <p:nvPicPr>
          <p:cNvPr id="452" name="Google Shape;452;p34"/>
          <p:cNvPicPr preferRelativeResize="0"/>
          <p:nvPr/>
        </p:nvPicPr>
        <p:blipFill rotWithShape="1">
          <a:blip r:embed="rId3">
            <a:alphaModFix/>
          </a:blip>
          <a:srcRect/>
          <a:stretch/>
        </p:blipFill>
        <p:spPr>
          <a:xfrm>
            <a:off x="6096000" y="48096"/>
            <a:ext cx="2497976" cy="20363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5"/>
          <p:cNvPicPr preferRelativeResize="0"/>
          <p:nvPr/>
        </p:nvPicPr>
        <p:blipFill>
          <a:blip r:embed="rId3">
            <a:alphaModFix/>
          </a:blip>
          <a:stretch>
            <a:fillRect/>
          </a:stretch>
        </p:blipFill>
        <p:spPr>
          <a:xfrm>
            <a:off x="1029786" y="-1459608"/>
            <a:ext cx="7053946" cy="9405259"/>
          </a:xfrm>
          <a:prstGeom prst="rect">
            <a:avLst/>
          </a:prstGeom>
          <a:noFill/>
          <a:ln>
            <a:noFill/>
          </a:ln>
        </p:spPr>
      </p:pic>
      <p:pic>
        <p:nvPicPr>
          <p:cNvPr id="458" name="Google Shape;458;p35"/>
          <p:cNvPicPr preferRelativeResize="0"/>
          <p:nvPr/>
        </p:nvPicPr>
        <p:blipFill rotWithShape="1">
          <a:blip r:embed="rId4">
            <a:alphaModFix/>
          </a:blip>
          <a:srcRect/>
          <a:stretch/>
        </p:blipFill>
        <p:spPr>
          <a:xfrm>
            <a:off x="848936" y="4610100"/>
            <a:ext cx="736024" cy="769654"/>
          </a:xfrm>
          <a:prstGeom prst="rect">
            <a:avLst/>
          </a:prstGeom>
          <a:noFill/>
          <a:ln>
            <a:noFill/>
          </a:ln>
        </p:spPr>
      </p:pic>
      <p:pic>
        <p:nvPicPr>
          <p:cNvPr id="459" name="Google Shape;459;p35"/>
          <p:cNvPicPr preferRelativeResize="0"/>
          <p:nvPr/>
        </p:nvPicPr>
        <p:blipFill rotWithShape="1">
          <a:blip r:embed="rId5">
            <a:alphaModFix/>
          </a:blip>
          <a:srcRect/>
          <a:stretch/>
        </p:blipFill>
        <p:spPr>
          <a:xfrm>
            <a:off x="7528557" y="-88006"/>
            <a:ext cx="5778364"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500">
        <p:random/>
      </p:transition>
    </mc:Choice>
    <mc:Fallback xmlns="">
      <p:transition spd="slow" advClick="0" advTm="25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36"/>
          <p:cNvPicPr preferRelativeResize="0"/>
          <p:nvPr/>
        </p:nvPicPr>
        <p:blipFill rotWithShape="1">
          <a:blip r:embed="rId3">
            <a:alphaModFix/>
          </a:blip>
          <a:srcRect l="11244" t="10045" r="1303" b="-110"/>
          <a:stretch/>
        </p:blipFill>
        <p:spPr>
          <a:xfrm>
            <a:off x="2497835" y="0"/>
            <a:ext cx="4831081" cy="6800222"/>
          </a:xfrm>
          <a:prstGeom prst="rect">
            <a:avLst/>
          </a:prstGeom>
          <a:noFill/>
          <a:ln>
            <a:noFill/>
          </a:ln>
        </p:spPr>
      </p:pic>
      <p:pic>
        <p:nvPicPr>
          <p:cNvPr id="465" name="Google Shape;465;p36"/>
          <p:cNvPicPr preferRelativeResize="0"/>
          <p:nvPr/>
        </p:nvPicPr>
        <p:blipFill rotWithShape="1">
          <a:blip r:embed="rId4">
            <a:alphaModFix/>
          </a:blip>
          <a:srcRect l="12549"/>
          <a:stretch/>
        </p:blipFill>
        <p:spPr>
          <a:xfrm>
            <a:off x="7328916" y="0"/>
            <a:ext cx="4863084" cy="6777413"/>
          </a:xfrm>
          <a:prstGeom prst="rect">
            <a:avLst/>
          </a:prstGeom>
          <a:noFill/>
          <a:ln>
            <a:noFill/>
          </a:ln>
        </p:spPr>
      </p:pic>
      <p:pic>
        <p:nvPicPr>
          <p:cNvPr id="466" name="Google Shape;466;p36"/>
          <p:cNvPicPr preferRelativeResize="0"/>
          <p:nvPr/>
        </p:nvPicPr>
        <p:blipFill rotWithShape="1">
          <a:blip r:embed="rId5">
            <a:alphaModFix/>
          </a:blip>
          <a:srcRect/>
          <a:stretch/>
        </p:blipFill>
        <p:spPr>
          <a:xfrm>
            <a:off x="823431" y="4572000"/>
            <a:ext cx="909355" cy="7748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37"/>
          <p:cNvPicPr preferRelativeResize="0"/>
          <p:nvPr/>
        </p:nvPicPr>
        <p:blipFill rotWithShape="1">
          <a:blip r:embed="rId3">
            <a:alphaModFix/>
          </a:blip>
          <a:srcRect/>
          <a:stretch/>
        </p:blipFill>
        <p:spPr>
          <a:xfrm>
            <a:off x="7134329" y="0"/>
            <a:ext cx="5054153" cy="7040880"/>
          </a:xfrm>
          <a:prstGeom prst="rect">
            <a:avLst/>
          </a:prstGeom>
          <a:noFill/>
          <a:ln>
            <a:noFill/>
          </a:ln>
        </p:spPr>
      </p:pic>
      <p:pic>
        <p:nvPicPr>
          <p:cNvPr id="472" name="Google Shape;472;p37"/>
          <p:cNvPicPr preferRelativeResize="0"/>
          <p:nvPr/>
        </p:nvPicPr>
        <p:blipFill rotWithShape="1">
          <a:blip r:embed="rId4">
            <a:alphaModFix/>
          </a:blip>
          <a:srcRect/>
          <a:stretch/>
        </p:blipFill>
        <p:spPr>
          <a:xfrm rot="10800000">
            <a:off x="1771920" y="-274320"/>
            <a:ext cx="5280660" cy="7132320"/>
          </a:xfrm>
          <a:prstGeom prst="rect">
            <a:avLst/>
          </a:prstGeom>
          <a:noFill/>
          <a:ln>
            <a:noFill/>
          </a:ln>
        </p:spPr>
      </p:pic>
      <p:pic>
        <p:nvPicPr>
          <p:cNvPr id="473" name="Google Shape;473;p37"/>
          <p:cNvPicPr preferRelativeResize="0"/>
          <p:nvPr/>
        </p:nvPicPr>
        <p:blipFill rotWithShape="1">
          <a:blip r:embed="rId5">
            <a:alphaModFix/>
          </a:blip>
          <a:srcRect/>
          <a:stretch/>
        </p:blipFill>
        <p:spPr>
          <a:xfrm>
            <a:off x="867557" y="4648764"/>
            <a:ext cx="863487" cy="7357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4" descr="A person wearing glasses&#10;&#10;Description automatically generated"/>
          <p:cNvPicPr preferRelativeResize="0"/>
          <p:nvPr/>
        </p:nvPicPr>
        <p:blipFill rotWithShape="1">
          <a:blip r:embed="rId3">
            <a:alphaModFix/>
          </a:blip>
          <a:srcRect l="3866" r="18865"/>
          <a:stretch/>
        </p:blipFill>
        <p:spPr>
          <a:xfrm>
            <a:off x="6741807" y="-115147"/>
            <a:ext cx="5382460" cy="6863740"/>
          </a:xfrm>
          <a:custGeom>
            <a:avLst/>
            <a:gdLst/>
            <a:ahLst/>
            <a:cxnLst/>
            <a:rect l="l" t="t" r="r" b="b"/>
            <a:pathLst>
              <a:path w="5299077" h="6858000" extrusionOk="0">
                <a:moveTo>
                  <a:pt x="836871" y="0"/>
                </a:moveTo>
                <a:lnTo>
                  <a:pt x="5299077" y="0"/>
                </a:lnTo>
                <a:lnTo>
                  <a:pt x="5299077" y="6858000"/>
                </a:lnTo>
                <a:lnTo>
                  <a:pt x="1911312" y="6858000"/>
                </a:lnTo>
                <a:lnTo>
                  <a:pt x="0" y="5333999"/>
                </a:lnTo>
                <a:close/>
              </a:path>
            </a:pathLst>
          </a:custGeom>
          <a:noFill/>
          <a:ln>
            <a:noFill/>
          </a:ln>
        </p:spPr>
      </p:pic>
      <p:sp>
        <p:nvSpPr>
          <p:cNvPr id="170" name="Google Shape;170;p4"/>
          <p:cNvSpPr txBox="1">
            <a:spLocks noGrp="1"/>
          </p:cNvSpPr>
          <p:nvPr>
            <p:ph type="title"/>
          </p:nvPr>
        </p:nvSpPr>
        <p:spPr>
          <a:xfrm>
            <a:off x="1138103" y="109407"/>
            <a:ext cx="7048870" cy="17525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orbel"/>
              <a:buNone/>
            </a:pPr>
            <a:r>
              <a:rPr lang="en-US" sz="3600" b="1"/>
              <a:t>  Reverend Dr. Joseph Laffiette II</a:t>
            </a:r>
            <a:r>
              <a:rPr lang="en-US" sz="3600"/>
              <a:t/>
            </a:r>
            <a:br>
              <a:rPr lang="en-US" sz="3600"/>
            </a:br>
            <a:r>
              <a:rPr lang="en-US" sz="3600"/>
              <a:t>2</a:t>
            </a:r>
            <a:r>
              <a:rPr lang="en-US" sz="3600" baseline="30000"/>
              <a:t>nd</a:t>
            </a:r>
            <a:r>
              <a:rPr lang="en-US" sz="3600"/>
              <a:t> Vice Moderator</a:t>
            </a:r>
            <a:r>
              <a:rPr lang="en-US" b="1"/>
              <a:t/>
            </a:r>
            <a:br>
              <a:rPr lang="en-US" b="1"/>
            </a:br>
            <a:endParaRPr b="1"/>
          </a:p>
        </p:txBody>
      </p:sp>
      <p:sp>
        <p:nvSpPr>
          <p:cNvPr id="171" name="Google Shape;171;p4"/>
          <p:cNvSpPr txBox="1">
            <a:spLocks noGrp="1"/>
          </p:cNvSpPr>
          <p:nvPr>
            <p:ph type="body" idx="1"/>
          </p:nvPr>
        </p:nvSpPr>
        <p:spPr>
          <a:xfrm>
            <a:off x="845050" y="4097221"/>
            <a:ext cx="5777577" cy="11253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5800"/>
              <a:buNone/>
            </a:pPr>
            <a:r>
              <a:rPr lang="en-US" sz="4000" b="1"/>
              <a:t>Pastor </a:t>
            </a:r>
            <a:endParaRPr/>
          </a:p>
          <a:p>
            <a:pPr marL="0" lvl="0" indent="0" algn="ctr" rtl="0">
              <a:spcBef>
                <a:spcPts val="1400"/>
              </a:spcBef>
              <a:spcAft>
                <a:spcPts val="0"/>
              </a:spcAft>
              <a:buSzPts val="5800"/>
              <a:buNone/>
            </a:pPr>
            <a:r>
              <a:rPr lang="en-US" sz="4000" b="1"/>
              <a:t>Bethlehem Baptist Church</a:t>
            </a:r>
            <a:endParaRPr/>
          </a:p>
        </p:txBody>
      </p:sp>
      <p:pic>
        <p:nvPicPr>
          <p:cNvPr id="172" name="Google Shape;172;p4"/>
          <p:cNvPicPr preferRelativeResize="0"/>
          <p:nvPr/>
        </p:nvPicPr>
        <p:blipFill rotWithShape="1">
          <a:blip r:embed="rId4">
            <a:alphaModFix/>
          </a:blip>
          <a:srcRect/>
          <a:stretch/>
        </p:blipFill>
        <p:spPr>
          <a:xfrm>
            <a:off x="3346345" y="1938336"/>
            <a:ext cx="1512193"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38"/>
          <p:cNvPicPr preferRelativeResize="0"/>
          <p:nvPr/>
        </p:nvPicPr>
        <p:blipFill rotWithShape="1">
          <a:blip r:embed="rId3">
            <a:alphaModFix/>
          </a:blip>
          <a:srcRect/>
          <a:stretch/>
        </p:blipFill>
        <p:spPr>
          <a:xfrm>
            <a:off x="1609380" y="417861"/>
            <a:ext cx="6858001" cy="5554027"/>
          </a:xfrm>
          <a:prstGeom prst="rect">
            <a:avLst/>
          </a:prstGeom>
          <a:noFill/>
          <a:ln>
            <a:noFill/>
          </a:ln>
        </p:spPr>
      </p:pic>
      <p:pic>
        <p:nvPicPr>
          <p:cNvPr id="480" name="Google Shape;480;p38"/>
          <p:cNvPicPr preferRelativeResize="0"/>
          <p:nvPr/>
        </p:nvPicPr>
        <p:blipFill rotWithShape="1">
          <a:blip r:embed="rId4">
            <a:alphaModFix/>
          </a:blip>
          <a:srcRect/>
          <a:stretch/>
        </p:blipFill>
        <p:spPr>
          <a:xfrm>
            <a:off x="843322" y="4781740"/>
            <a:ext cx="696871" cy="654453"/>
          </a:xfrm>
          <a:prstGeom prst="rect">
            <a:avLst/>
          </a:prstGeom>
          <a:noFill/>
          <a:ln>
            <a:noFill/>
          </a:ln>
        </p:spPr>
      </p:pic>
      <p:pic>
        <p:nvPicPr>
          <p:cNvPr id="481" name="Google Shape;481;p38"/>
          <p:cNvPicPr preferRelativeResize="0"/>
          <p:nvPr/>
        </p:nvPicPr>
        <p:blipFill rotWithShape="1">
          <a:blip r:embed="rId5">
            <a:alphaModFix/>
          </a:blip>
          <a:srcRect t="9963"/>
          <a:stretch/>
        </p:blipFill>
        <p:spPr>
          <a:xfrm>
            <a:off x="8467381" y="835722"/>
            <a:ext cx="3655432" cy="47183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9"/>
          <p:cNvPicPr preferRelativeResize="0"/>
          <p:nvPr/>
        </p:nvPicPr>
        <p:blipFill rotWithShape="1">
          <a:blip r:embed="rId3">
            <a:alphaModFix/>
          </a:blip>
          <a:srcRect/>
          <a:stretch/>
        </p:blipFill>
        <p:spPr>
          <a:xfrm>
            <a:off x="1808987" y="-161411"/>
            <a:ext cx="5385001" cy="3703320"/>
          </a:xfrm>
          <a:prstGeom prst="rect">
            <a:avLst/>
          </a:prstGeom>
          <a:noFill/>
          <a:ln>
            <a:noFill/>
          </a:ln>
        </p:spPr>
      </p:pic>
      <p:pic>
        <p:nvPicPr>
          <p:cNvPr id="487" name="Google Shape;487;p39"/>
          <p:cNvPicPr preferRelativeResize="0"/>
          <p:nvPr/>
        </p:nvPicPr>
        <p:blipFill rotWithShape="1">
          <a:blip r:embed="rId4">
            <a:alphaModFix/>
          </a:blip>
          <a:srcRect l="25342" r="-1"/>
          <a:stretch/>
        </p:blipFill>
        <p:spPr>
          <a:xfrm rot="5400000">
            <a:off x="6334122" y="838713"/>
            <a:ext cx="6858000" cy="4857753"/>
          </a:xfrm>
          <a:prstGeom prst="rect">
            <a:avLst/>
          </a:prstGeom>
          <a:noFill/>
          <a:ln>
            <a:noFill/>
          </a:ln>
        </p:spPr>
      </p:pic>
      <p:pic>
        <p:nvPicPr>
          <p:cNvPr id="488" name="Google Shape;488;p39"/>
          <p:cNvPicPr preferRelativeResize="0"/>
          <p:nvPr/>
        </p:nvPicPr>
        <p:blipFill rotWithShape="1">
          <a:blip r:embed="rId5">
            <a:alphaModFix/>
          </a:blip>
          <a:srcRect l="30181" r="-7867"/>
          <a:stretch/>
        </p:blipFill>
        <p:spPr>
          <a:xfrm rot="5400000">
            <a:off x="2785923" y="2650031"/>
            <a:ext cx="3520441" cy="5435946"/>
          </a:xfrm>
          <a:prstGeom prst="rect">
            <a:avLst/>
          </a:prstGeom>
          <a:noFill/>
          <a:ln>
            <a:noFill/>
          </a:ln>
        </p:spPr>
      </p:pic>
      <p:pic>
        <p:nvPicPr>
          <p:cNvPr id="489" name="Google Shape;489;p39"/>
          <p:cNvPicPr preferRelativeResize="0"/>
          <p:nvPr/>
        </p:nvPicPr>
        <p:blipFill rotWithShape="1">
          <a:blip r:embed="rId6">
            <a:alphaModFix/>
          </a:blip>
          <a:srcRect/>
          <a:stretch/>
        </p:blipFill>
        <p:spPr>
          <a:xfrm>
            <a:off x="848685" y="4501660"/>
            <a:ext cx="909356" cy="774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40"/>
          <p:cNvPicPr preferRelativeResize="0"/>
          <p:nvPr/>
        </p:nvPicPr>
        <p:blipFill rotWithShape="1">
          <a:blip r:embed="rId3">
            <a:alphaModFix/>
          </a:blip>
          <a:srcRect/>
          <a:stretch/>
        </p:blipFill>
        <p:spPr>
          <a:xfrm>
            <a:off x="1772981" y="0"/>
            <a:ext cx="5598042" cy="6858000"/>
          </a:xfrm>
          <a:prstGeom prst="rect">
            <a:avLst/>
          </a:prstGeom>
          <a:noFill/>
          <a:ln>
            <a:noFill/>
          </a:ln>
        </p:spPr>
      </p:pic>
      <p:pic>
        <p:nvPicPr>
          <p:cNvPr id="495" name="Google Shape;495;p40"/>
          <p:cNvPicPr preferRelativeResize="0"/>
          <p:nvPr/>
        </p:nvPicPr>
        <p:blipFill rotWithShape="1">
          <a:blip r:embed="rId4">
            <a:alphaModFix/>
          </a:blip>
          <a:srcRect/>
          <a:stretch/>
        </p:blipFill>
        <p:spPr>
          <a:xfrm>
            <a:off x="863625" y="4481564"/>
            <a:ext cx="909356" cy="774847"/>
          </a:xfrm>
          <a:prstGeom prst="rect">
            <a:avLst/>
          </a:prstGeom>
          <a:noFill/>
          <a:ln>
            <a:noFill/>
          </a:ln>
        </p:spPr>
      </p:pic>
      <p:pic>
        <p:nvPicPr>
          <p:cNvPr id="496" name="Google Shape;496;p40"/>
          <p:cNvPicPr preferRelativeResize="0"/>
          <p:nvPr/>
        </p:nvPicPr>
        <p:blipFill rotWithShape="1">
          <a:blip r:embed="rId5">
            <a:alphaModFix/>
          </a:blip>
          <a:srcRect/>
          <a:stretch/>
        </p:blipFill>
        <p:spPr>
          <a:xfrm rot="5400000">
            <a:off x="6323360" y="1122469"/>
            <a:ext cx="6991109" cy="47461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41"/>
          <p:cNvPicPr preferRelativeResize="0"/>
          <p:nvPr/>
        </p:nvPicPr>
        <p:blipFill rotWithShape="1">
          <a:blip r:embed="rId3">
            <a:alphaModFix/>
          </a:blip>
          <a:srcRect/>
          <a:stretch/>
        </p:blipFill>
        <p:spPr>
          <a:xfrm rot="5400000">
            <a:off x="6271260" y="937260"/>
            <a:ext cx="6858000" cy="4983480"/>
          </a:xfrm>
          <a:prstGeom prst="rect">
            <a:avLst/>
          </a:prstGeom>
          <a:noFill/>
          <a:ln>
            <a:noFill/>
          </a:ln>
        </p:spPr>
      </p:pic>
      <p:pic>
        <p:nvPicPr>
          <p:cNvPr id="502" name="Google Shape;502;p41"/>
          <p:cNvPicPr preferRelativeResize="0"/>
          <p:nvPr/>
        </p:nvPicPr>
        <p:blipFill rotWithShape="1">
          <a:blip r:embed="rId4">
            <a:alphaModFix/>
          </a:blip>
          <a:srcRect/>
          <a:stretch/>
        </p:blipFill>
        <p:spPr>
          <a:xfrm rot="5400000">
            <a:off x="1143001" y="905585"/>
            <a:ext cx="6858000" cy="5046830"/>
          </a:xfrm>
          <a:prstGeom prst="rect">
            <a:avLst/>
          </a:prstGeom>
          <a:noFill/>
          <a:ln>
            <a:noFill/>
          </a:ln>
        </p:spPr>
      </p:pic>
      <p:pic>
        <p:nvPicPr>
          <p:cNvPr id="503" name="Google Shape;503;p41"/>
          <p:cNvPicPr preferRelativeResize="0"/>
          <p:nvPr/>
        </p:nvPicPr>
        <p:blipFill rotWithShape="1">
          <a:blip r:embed="rId5">
            <a:alphaModFix/>
          </a:blip>
          <a:srcRect/>
          <a:stretch/>
        </p:blipFill>
        <p:spPr>
          <a:xfrm>
            <a:off x="899400" y="4499953"/>
            <a:ext cx="1058942" cy="990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42"/>
          <p:cNvPicPr preferRelativeResize="0"/>
          <p:nvPr/>
        </p:nvPicPr>
        <p:blipFill rotWithShape="1">
          <a:blip r:embed="rId3">
            <a:alphaModFix/>
          </a:blip>
          <a:srcRect/>
          <a:stretch/>
        </p:blipFill>
        <p:spPr>
          <a:xfrm rot="5400000">
            <a:off x="760553" y="751870"/>
            <a:ext cx="6784694" cy="5257800"/>
          </a:xfrm>
          <a:prstGeom prst="rect">
            <a:avLst/>
          </a:prstGeom>
          <a:noFill/>
          <a:ln>
            <a:noFill/>
          </a:ln>
        </p:spPr>
      </p:pic>
      <p:pic>
        <p:nvPicPr>
          <p:cNvPr id="509" name="Google Shape;509;p42"/>
          <p:cNvPicPr preferRelativeResize="0"/>
          <p:nvPr/>
        </p:nvPicPr>
        <p:blipFill rotWithShape="1">
          <a:blip r:embed="rId4">
            <a:alphaModFix/>
          </a:blip>
          <a:srcRect/>
          <a:stretch/>
        </p:blipFill>
        <p:spPr>
          <a:xfrm rot="5400000">
            <a:off x="6104152" y="677649"/>
            <a:ext cx="6773116" cy="5158741"/>
          </a:xfrm>
          <a:prstGeom prst="rect">
            <a:avLst/>
          </a:prstGeom>
          <a:noFill/>
          <a:ln>
            <a:noFill/>
          </a:ln>
        </p:spPr>
      </p:pic>
      <p:pic>
        <p:nvPicPr>
          <p:cNvPr id="510" name="Google Shape;510;p42"/>
          <p:cNvPicPr preferRelativeResize="0"/>
          <p:nvPr/>
        </p:nvPicPr>
        <p:blipFill rotWithShape="1">
          <a:blip r:embed="rId5">
            <a:alphaModFix/>
          </a:blip>
          <a:srcRect/>
          <a:stretch/>
        </p:blipFill>
        <p:spPr>
          <a:xfrm>
            <a:off x="821190" y="4602480"/>
            <a:ext cx="702810" cy="7350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43"/>
          <p:cNvPicPr preferRelativeResize="0"/>
          <p:nvPr/>
        </p:nvPicPr>
        <p:blipFill rotWithShape="1">
          <a:blip r:embed="rId3">
            <a:alphaModFix/>
          </a:blip>
          <a:srcRect/>
          <a:stretch/>
        </p:blipFill>
        <p:spPr>
          <a:xfrm rot="5400000">
            <a:off x="566914" y="1087607"/>
            <a:ext cx="6858000" cy="4735050"/>
          </a:xfrm>
          <a:prstGeom prst="rect">
            <a:avLst/>
          </a:prstGeom>
          <a:noFill/>
          <a:ln>
            <a:noFill/>
          </a:ln>
        </p:spPr>
      </p:pic>
      <p:pic>
        <p:nvPicPr>
          <p:cNvPr id="516" name="Google Shape;516;p43"/>
          <p:cNvPicPr preferRelativeResize="0"/>
          <p:nvPr/>
        </p:nvPicPr>
        <p:blipFill rotWithShape="1">
          <a:blip r:embed="rId4">
            <a:alphaModFix/>
          </a:blip>
          <a:srcRect/>
          <a:stretch/>
        </p:blipFill>
        <p:spPr>
          <a:xfrm>
            <a:off x="6404577" y="26132"/>
            <a:ext cx="6567197" cy="4297679"/>
          </a:xfrm>
          <a:prstGeom prst="rect">
            <a:avLst/>
          </a:prstGeom>
          <a:noFill/>
          <a:ln>
            <a:noFill/>
          </a:ln>
        </p:spPr>
      </p:pic>
      <p:pic>
        <p:nvPicPr>
          <p:cNvPr id="517" name="Google Shape;517;p43"/>
          <p:cNvPicPr preferRelativeResize="0"/>
          <p:nvPr/>
        </p:nvPicPr>
        <p:blipFill rotWithShape="1">
          <a:blip r:embed="rId5">
            <a:alphaModFix/>
          </a:blip>
          <a:srcRect t="17536"/>
          <a:stretch/>
        </p:blipFill>
        <p:spPr>
          <a:xfrm rot="5400000">
            <a:off x="10328906" y="3973545"/>
            <a:ext cx="2560321" cy="3156326"/>
          </a:xfrm>
          <a:prstGeom prst="rect">
            <a:avLst/>
          </a:prstGeom>
          <a:noFill/>
          <a:ln>
            <a:noFill/>
          </a:ln>
        </p:spPr>
      </p:pic>
      <p:pic>
        <p:nvPicPr>
          <p:cNvPr id="518" name="Google Shape;518;p43"/>
          <p:cNvPicPr preferRelativeResize="0"/>
          <p:nvPr/>
        </p:nvPicPr>
        <p:blipFill rotWithShape="1">
          <a:blip r:embed="rId6">
            <a:alphaModFix/>
          </a:blip>
          <a:srcRect l="25998"/>
          <a:stretch/>
        </p:blipFill>
        <p:spPr>
          <a:xfrm rot="5400000">
            <a:off x="6956236" y="3846952"/>
            <a:ext cx="2440730" cy="3461776"/>
          </a:xfrm>
          <a:prstGeom prst="rect">
            <a:avLst/>
          </a:prstGeom>
          <a:noFill/>
          <a:ln>
            <a:noFill/>
          </a:ln>
        </p:spPr>
      </p:pic>
      <p:pic>
        <p:nvPicPr>
          <p:cNvPr id="519" name="Google Shape;519;p43"/>
          <p:cNvPicPr preferRelativeResize="0"/>
          <p:nvPr/>
        </p:nvPicPr>
        <p:blipFill rotWithShape="1">
          <a:blip r:embed="rId7">
            <a:alphaModFix/>
          </a:blip>
          <a:srcRect/>
          <a:stretch/>
        </p:blipFill>
        <p:spPr>
          <a:xfrm>
            <a:off x="825252" y="4624327"/>
            <a:ext cx="761999" cy="7125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44"/>
          <p:cNvPicPr preferRelativeResize="0"/>
          <p:nvPr/>
        </p:nvPicPr>
        <p:blipFill rotWithShape="1">
          <a:blip r:embed="rId3">
            <a:alphaModFix/>
          </a:blip>
          <a:srcRect t="19915"/>
          <a:stretch/>
        </p:blipFill>
        <p:spPr>
          <a:xfrm>
            <a:off x="1695449" y="0"/>
            <a:ext cx="5260936" cy="6858000"/>
          </a:xfrm>
          <a:prstGeom prst="rect">
            <a:avLst/>
          </a:prstGeom>
          <a:noFill/>
          <a:ln>
            <a:noFill/>
          </a:ln>
        </p:spPr>
      </p:pic>
      <p:pic>
        <p:nvPicPr>
          <p:cNvPr id="525" name="Google Shape;525;p44"/>
          <p:cNvPicPr preferRelativeResize="0"/>
          <p:nvPr/>
        </p:nvPicPr>
        <p:blipFill rotWithShape="1">
          <a:blip r:embed="rId4">
            <a:alphaModFix/>
          </a:blip>
          <a:srcRect/>
          <a:stretch/>
        </p:blipFill>
        <p:spPr>
          <a:xfrm>
            <a:off x="847373" y="4532156"/>
            <a:ext cx="765809" cy="864050"/>
          </a:xfrm>
          <a:prstGeom prst="rect">
            <a:avLst/>
          </a:prstGeom>
          <a:noFill/>
          <a:ln>
            <a:noFill/>
          </a:ln>
        </p:spPr>
      </p:pic>
      <p:pic>
        <p:nvPicPr>
          <p:cNvPr id="526" name="Google Shape;526;p44"/>
          <p:cNvPicPr preferRelativeResize="0"/>
          <p:nvPr/>
        </p:nvPicPr>
        <p:blipFill rotWithShape="1">
          <a:blip r:embed="rId5">
            <a:alphaModFix/>
          </a:blip>
          <a:srcRect/>
          <a:stretch/>
        </p:blipFill>
        <p:spPr>
          <a:xfrm>
            <a:off x="7068144" y="-3"/>
            <a:ext cx="5260936" cy="68580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5"/>
          <p:cNvPicPr preferRelativeResize="0"/>
          <p:nvPr/>
        </p:nvPicPr>
        <p:blipFill rotWithShape="1">
          <a:blip r:embed="rId3">
            <a:alphaModFix/>
          </a:blip>
          <a:srcRect/>
          <a:stretch/>
        </p:blipFill>
        <p:spPr>
          <a:xfrm>
            <a:off x="1624294" y="11304"/>
            <a:ext cx="5843536" cy="6835392"/>
          </a:xfrm>
          <a:prstGeom prst="rect">
            <a:avLst/>
          </a:prstGeom>
          <a:noFill/>
          <a:ln>
            <a:noFill/>
          </a:ln>
        </p:spPr>
      </p:pic>
      <p:pic>
        <p:nvPicPr>
          <p:cNvPr id="532" name="Google Shape;532;p45"/>
          <p:cNvPicPr preferRelativeResize="0"/>
          <p:nvPr/>
        </p:nvPicPr>
        <p:blipFill rotWithShape="1">
          <a:blip r:embed="rId4">
            <a:alphaModFix/>
          </a:blip>
          <a:srcRect/>
          <a:stretch/>
        </p:blipFill>
        <p:spPr>
          <a:xfrm rot="5400000">
            <a:off x="6930683" y="610437"/>
            <a:ext cx="6949440" cy="5637126"/>
          </a:xfrm>
          <a:prstGeom prst="rect">
            <a:avLst/>
          </a:prstGeom>
          <a:noFill/>
          <a:ln>
            <a:noFill/>
          </a:ln>
        </p:spPr>
      </p:pic>
      <p:pic>
        <p:nvPicPr>
          <p:cNvPr id="533" name="Google Shape;533;p45"/>
          <p:cNvPicPr preferRelativeResize="0"/>
          <p:nvPr/>
        </p:nvPicPr>
        <p:blipFill rotWithShape="1">
          <a:blip r:embed="rId5">
            <a:alphaModFix/>
          </a:blip>
          <a:srcRect/>
          <a:stretch/>
        </p:blipFill>
        <p:spPr>
          <a:xfrm>
            <a:off x="858485" y="4555016"/>
            <a:ext cx="765809" cy="864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46"/>
          <p:cNvPicPr preferRelativeResize="0"/>
          <p:nvPr/>
        </p:nvPicPr>
        <p:blipFill rotWithShape="1">
          <a:blip r:embed="rId3">
            <a:alphaModFix/>
          </a:blip>
          <a:srcRect b="16539"/>
          <a:stretch/>
        </p:blipFill>
        <p:spPr>
          <a:xfrm rot="10800000">
            <a:off x="1423306" y="3429002"/>
            <a:ext cx="6009440" cy="3815862"/>
          </a:xfrm>
          <a:prstGeom prst="rect">
            <a:avLst/>
          </a:prstGeom>
          <a:noFill/>
          <a:ln>
            <a:noFill/>
          </a:ln>
        </p:spPr>
      </p:pic>
      <p:pic>
        <p:nvPicPr>
          <p:cNvPr id="539" name="Google Shape;539;p46"/>
          <p:cNvPicPr preferRelativeResize="0"/>
          <p:nvPr/>
        </p:nvPicPr>
        <p:blipFill rotWithShape="1">
          <a:blip r:embed="rId4">
            <a:alphaModFix/>
          </a:blip>
          <a:srcRect l="-10722" r="46418"/>
          <a:stretch/>
        </p:blipFill>
        <p:spPr>
          <a:xfrm>
            <a:off x="6738382" y="3205423"/>
            <a:ext cx="5634488" cy="4039439"/>
          </a:xfrm>
          <a:prstGeom prst="rect">
            <a:avLst/>
          </a:prstGeom>
          <a:noFill/>
          <a:ln>
            <a:noFill/>
          </a:ln>
        </p:spPr>
      </p:pic>
      <p:pic>
        <p:nvPicPr>
          <p:cNvPr id="540" name="Google Shape;540;p46"/>
          <p:cNvPicPr preferRelativeResize="0"/>
          <p:nvPr/>
        </p:nvPicPr>
        <p:blipFill rotWithShape="1">
          <a:blip r:embed="rId5">
            <a:alphaModFix/>
          </a:blip>
          <a:srcRect t="38801"/>
          <a:stretch/>
        </p:blipFill>
        <p:spPr>
          <a:xfrm>
            <a:off x="5058521" y="-226089"/>
            <a:ext cx="2428505" cy="3655088"/>
          </a:xfrm>
          <a:prstGeom prst="rect">
            <a:avLst/>
          </a:prstGeom>
          <a:noFill/>
          <a:ln>
            <a:noFill/>
          </a:ln>
        </p:spPr>
      </p:pic>
      <p:pic>
        <p:nvPicPr>
          <p:cNvPr id="541" name="Google Shape;541;p46"/>
          <p:cNvPicPr preferRelativeResize="0"/>
          <p:nvPr/>
        </p:nvPicPr>
        <p:blipFill rotWithShape="1">
          <a:blip r:embed="rId6">
            <a:alphaModFix/>
          </a:blip>
          <a:srcRect l="43694" t="11684" b="11429"/>
          <a:stretch/>
        </p:blipFill>
        <p:spPr>
          <a:xfrm rot="5400000">
            <a:off x="1464756" y="-44799"/>
            <a:ext cx="3432349" cy="3515249"/>
          </a:xfrm>
          <a:prstGeom prst="rect">
            <a:avLst/>
          </a:prstGeom>
          <a:noFill/>
          <a:ln>
            <a:noFill/>
          </a:ln>
        </p:spPr>
      </p:pic>
      <p:pic>
        <p:nvPicPr>
          <p:cNvPr id="542" name="Google Shape;542;p46"/>
          <p:cNvPicPr preferRelativeResize="0"/>
          <p:nvPr/>
        </p:nvPicPr>
        <p:blipFill rotWithShape="1">
          <a:blip r:embed="rId7">
            <a:alphaModFix/>
          </a:blip>
          <a:srcRect/>
          <a:stretch/>
        </p:blipFill>
        <p:spPr>
          <a:xfrm rot="5400000">
            <a:off x="7822683" y="-1264377"/>
            <a:ext cx="4306136" cy="46334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47"/>
          <p:cNvPicPr preferRelativeResize="0"/>
          <p:nvPr/>
        </p:nvPicPr>
        <p:blipFill rotWithShape="1">
          <a:blip r:embed="rId3">
            <a:alphaModFix/>
          </a:blip>
          <a:srcRect l="21562" t="14476" r="14388"/>
          <a:stretch/>
        </p:blipFill>
        <p:spPr>
          <a:xfrm>
            <a:off x="6713317" y="0"/>
            <a:ext cx="5478683" cy="6857999"/>
          </a:xfrm>
          <a:prstGeom prst="rect">
            <a:avLst/>
          </a:prstGeom>
          <a:noFill/>
          <a:ln>
            <a:noFill/>
          </a:ln>
        </p:spPr>
      </p:pic>
      <p:pic>
        <p:nvPicPr>
          <p:cNvPr id="548" name="Google Shape;548;p47"/>
          <p:cNvPicPr preferRelativeResize="0"/>
          <p:nvPr/>
        </p:nvPicPr>
        <p:blipFill rotWithShape="1">
          <a:blip r:embed="rId4">
            <a:alphaModFix/>
          </a:blip>
          <a:srcRect/>
          <a:stretch/>
        </p:blipFill>
        <p:spPr>
          <a:xfrm>
            <a:off x="1465648" y="0"/>
            <a:ext cx="5143500" cy="6858000"/>
          </a:xfrm>
          <a:prstGeom prst="rect">
            <a:avLst/>
          </a:prstGeom>
          <a:noFill/>
          <a:ln>
            <a:noFill/>
          </a:ln>
        </p:spPr>
      </p:pic>
      <p:pic>
        <p:nvPicPr>
          <p:cNvPr id="549" name="Google Shape;549;p47"/>
          <p:cNvPicPr preferRelativeResize="0"/>
          <p:nvPr/>
        </p:nvPicPr>
        <p:blipFill rotWithShape="1">
          <a:blip r:embed="rId5">
            <a:alphaModFix/>
          </a:blip>
          <a:srcRect/>
          <a:stretch/>
        </p:blipFill>
        <p:spPr>
          <a:xfrm>
            <a:off x="714892" y="4511040"/>
            <a:ext cx="750756" cy="847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1570157" y="88232"/>
            <a:ext cx="5708226" cy="17525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orbel"/>
              <a:buNone/>
            </a:pPr>
            <a:r>
              <a:rPr lang="en-US" sz="3200" b="1"/>
              <a:t>Reverend Cleveland McFarland, Jr.</a:t>
            </a:r>
            <a:r>
              <a:rPr lang="en-US" sz="3200"/>
              <a:t/>
            </a:r>
            <a:br>
              <a:rPr lang="en-US" sz="3200"/>
            </a:br>
            <a:r>
              <a:rPr lang="en-US" sz="3200"/>
              <a:t>Moderator Emeritus</a:t>
            </a:r>
            <a:r>
              <a:rPr lang="en-US" b="1"/>
              <a:t/>
            </a:r>
            <a:br>
              <a:rPr lang="en-US" b="1"/>
            </a:br>
            <a:endParaRPr b="1"/>
          </a:p>
        </p:txBody>
      </p:sp>
      <p:sp>
        <p:nvSpPr>
          <p:cNvPr id="178" name="Google Shape;178;p5"/>
          <p:cNvSpPr txBox="1">
            <a:spLocks noGrp="1"/>
          </p:cNvSpPr>
          <p:nvPr>
            <p:ph type="body" idx="1"/>
          </p:nvPr>
        </p:nvSpPr>
        <p:spPr>
          <a:xfrm>
            <a:off x="1270214" y="4060360"/>
            <a:ext cx="5761521" cy="129105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4640"/>
              <a:buNone/>
            </a:pPr>
            <a:r>
              <a:rPr lang="en-US" sz="3200" b="1" dirty="0"/>
              <a:t>    Pastor </a:t>
            </a:r>
            <a:endParaRPr dirty="0"/>
          </a:p>
          <a:p>
            <a:pPr marL="0" lvl="0" indent="0" algn="l" rtl="0">
              <a:spcBef>
                <a:spcPts val="1240"/>
              </a:spcBef>
              <a:spcAft>
                <a:spcPts val="0"/>
              </a:spcAft>
              <a:buSzPts val="4640"/>
              <a:buNone/>
            </a:pPr>
            <a:r>
              <a:rPr lang="en-US" sz="3200" b="1" dirty="0"/>
              <a:t>	     St. Peter Baptist Church</a:t>
            </a:r>
            <a:endParaRPr dirty="0"/>
          </a:p>
        </p:txBody>
      </p:sp>
      <p:pic>
        <p:nvPicPr>
          <p:cNvPr id="179" name="Google Shape;179;p5"/>
          <p:cNvPicPr preferRelativeResize="0"/>
          <p:nvPr/>
        </p:nvPicPr>
        <p:blipFill rotWithShape="1">
          <a:blip r:embed="rId3">
            <a:alphaModFix/>
          </a:blip>
          <a:srcRect/>
          <a:stretch/>
        </p:blipFill>
        <p:spPr>
          <a:xfrm>
            <a:off x="7150367" y="0"/>
            <a:ext cx="5194033" cy="6564996"/>
          </a:xfrm>
          <a:prstGeom prst="ellipse">
            <a:avLst/>
          </a:prstGeom>
          <a:noFill/>
          <a:ln>
            <a:noFill/>
          </a:ln>
        </p:spPr>
      </p:pic>
      <p:pic>
        <p:nvPicPr>
          <p:cNvPr id="180" name="Google Shape;180;p5"/>
          <p:cNvPicPr preferRelativeResize="0"/>
          <p:nvPr/>
        </p:nvPicPr>
        <p:blipFill rotWithShape="1">
          <a:blip r:embed="rId4">
            <a:alphaModFix/>
          </a:blip>
          <a:srcRect/>
          <a:stretch/>
        </p:blipFill>
        <p:spPr>
          <a:xfrm>
            <a:off x="3346345" y="1938336"/>
            <a:ext cx="1512193" cy="1188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122">
        <p:random/>
      </p:transition>
    </mc:Choice>
    <mc:Fallback xmlns="">
      <p:transition spd="slow" advClick="0" advTm="1122">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48"/>
          <p:cNvPicPr preferRelativeResize="0"/>
          <p:nvPr/>
        </p:nvPicPr>
        <p:blipFill rotWithShape="1">
          <a:blip r:embed="rId3">
            <a:alphaModFix/>
          </a:blip>
          <a:srcRect/>
          <a:stretch/>
        </p:blipFill>
        <p:spPr>
          <a:xfrm>
            <a:off x="1551385" y="-1"/>
            <a:ext cx="5142023" cy="6858001"/>
          </a:xfrm>
          <a:prstGeom prst="rect">
            <a:avLst/>
          </a:prstGeom>
          <a:noFill/>
          <a:ln>
            <a:noFill/>
          </a:ln>
        </p:spPr>
      </p:pic>
      <p:pic>
        <p:nvPicPr>
          <p:cNvPr id="555" name="Google Shape;555;p48"/>
          <p:cNvPicPr preferRelativeResize="0"/>
          <p:nvPr/>
        </p:nvPicPr>
        <p:blipFill rotWithShape="1">
          <a:blip r:embed="rId4">
            <a:alphaModFix/>
          </a:blip>
          <a:srcRect l="6978" r="14622"/>
          <a:stretch/>
        </p:blipFill>
        <p:spPr>
          <a:xfrm>
            <a:off x="6693408" y="453015"/>
            <a:ext cx="5498592" cy="5774049"/>
          </a:xfrm>
          <a:prstGeom prst="rect">
            <a:avLst/>
          </a:prstGeom>
          <a:noFill/>
          <a:ln>
            <a:noFill/>
          </a:ln>
        </p:spPr>
      </p:pic>
      <p:pic>
        <p:nvPicPr>
          <p:cNvPr id="556" name="Google Shape;556;p48"/>
          <p:cNvPicPr preferRelativeResize="0"/>
          <p:nvPr/>
        </p:nvPicPr>
        <p:blipFill rotWithShape="1">
          <a:blip r:embed="rId5">
            <a:alphaModFix/>
          </a:blip>
          <a:srcRect/>
          <a:stretch/>
        </p:blipFill>
        <p:spPr>
          <a:xfrm>
            <a:off x="846826" y="4693920"/>
            <a:ext cx="642698" cy="7251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49"/>
          <p:cNvPicPr preferRelativeResize="0"/>
          <p:nvPr/>
        </p:nvPicPr>
        <p:blipFill rotWithShape="1">
          <a:blip r:embed="rId3">
            <a:alphaModFix/>
          </a:blip>
          <a:srcRect l="18913"/>
          <a:stretch/>
        </p:blipFill>
        <p:spPr>
          <a:xfrm rot="5400000">
            <a:off x="1137020" y="742424"/>
            <a:ext cx="6858000" cy="5264552"/>
          </a:xfrm>
          <a:prstGeom prst="rect">
            <a:avLst/>
          </a:prstGeom>
          <a:noFill/>
          <a:ln>
            <a:noFill/>
          </a:ln>
        </p:spPr>
      </p:pic>
      <p:pic>
        <p:nvPicPr>
          <p:cNvPr id="563" name="Google Shape;563;p49"/>
          <p:cNvPicPr preferRelativeResize="0"/>
          <p:nvPr/>
        </p:nvPicPr>
        <p:blipFill rotWithShape="1">
          <a:blip r:embed="rId4">
            <a:alphaModFix/>
          </a:blip>
          <a:srcRect r="15986"/>
          <a:stretch/>
        </p:blipFill>
        <p:spPr>
          <a:xfrm rot="5400000">
            <a:off x="6296628" y="950088"/>
            <a:ext cx="6858000" cy="4932744"/>
          </a:xfrm>
          <a:prstGeom prst="rect">
            <a:avLst/>
          </a:prstGeom>
          <a:noFill/>
          <a:ln>
            <a:noFill/>
          </a:ln>
        </p:spPr>
      </p:pic>
      <p:pic>
        <p:nvPicPr>
          <p:cNvPr id="564" name="Google Shape;564;p49"/>
          <p:cNvPicPr preferRelativeResize="0"/>
          <p:nvPr/>
        </p:nvPicPr>
        <p:blipFill rotWithShape="1">
          <a:blip r:embed="rId5">
            <a:alphaModFix/>
          </a:blip>
          <a:srcRect/>
          <a:stretch/>
        </p:blipFill>
        <p:spPr>
          <a:xfrm>
            <a:off x="825468" y="4635660"/>
            <a:ext cx="854210" cy="7278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50"/>
          <p:cNvPicPr preferRelativeResize="0"/>
          <p:nvPr/>
        </p:nvPicPr>
        <p:blipFill rotWithShape="1">
          <a:blip r:embed="rId3">
            <a:alphaModFix/>
          </a:blip>
          <a:srcRect/>
          <a:stretch/>
        </p:blipFill>
        <p:spPr>
          <a:xfrm>
            <a:off x="842178" y="4443125"/>
            <a:ext cx="727542" cy="980228"/>
          </a:xfrm>
          <a:prstGeom prst="rect">
            <a:avLst/>
          </a:prstGeom>
          <a:noFill/>
          <a:ln>
            <a:noFill/>
          </a:ln>
        </p:spPr>
      </p:pic>
      <p:pic>
        <p:nvPicPr>
          <p:cNvPr id="570" name="Google Shape;570;p50"/>
          <p:cNvPicPr preferRelativeResize="0"/>
          <p:nvPr/>
        </p:nvPicPr>
        <p:blipFill rotWithShape="1">
          <a:blip r:embed="rId4">
            <a:alphaModFix/>
          </a:blip>
          <a:srcRect/>
          <a:stretch/>
        </p:blipFill>
        <p:spPr>
          <a:xfrm>
            <a:off x="1042976" y="517196"/>
            <a:ext cx="6858000" cy="5655968"/>
          </a:xfrm>
          <a:prstGeom prst="rect">
            <a:avLst/>
          </a:prstGeom>
          <a:noFill/>
          <a:ln>
            <a:noFill/>
          </a:ln>
        </p:spPr>
      </p:pic>
      <p:pic>
        <p:nvPicPr>
          <p:cNvPr id="571" name="Google Shape;571;p50"/>
          <p:cNvPicPr preferRelativeResize="0"/>
          <p:nvPr/>
        </p:nvPicPr>
        <p:blipFill rotWithShape="1">
          <a:blip r:embed="rId5">
            <a:alphaModFix/>
          </a:blip>
          <a:srcRect/>
          <a:stretch/>
        </p:blipFill>
        <p:spPr>
          <a:xfrm rot="5400000">
            <a:off x="6358890" y="941070"/>
            <a:ext cx="6858000" cy="49758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51"/>
          <p:cNvPicPr preferRelativeResize="0"/>
          <p:nvPr/>
        </p:nvPicPr>
        <p:blipFill rotWithShape="1">
          <a:blip r:embed="rId3">
            <a:alphaModFix/>
          </a:blip>
          <a:srcRect/>
          <a:stretch/>
        </p:blipFill>
        <p:spPr>
          <a:xfrm>
            <a:off x="837390" y="610131"/>
            <a:ext cx="6858000" cy="5637738"/>
          </a:xfrm>
          <a:prstGeom prst="rect">
            <a:avLst/>
          </a:prstGeom>
          <a:noFill/>
          <a:ln>
            <a:noFill/>
          </a:ln>
        </p:spPr>
      </p:pic>
      <p:pic>
        <p:nvPicPr>
          <p:cNvPr id="577" name="Google Shape;577;p51"/>
          <p:cNvPicPr preferRelativeResize="0"/>
          <p:nvPr/>
        </p:nvPicPr>
        <p:blipFill rotWithShape="1">
          <a:blip r:embed="rId4">
            <a:alphaModFix/>
          </a:blip>
          <a:srcRect/>
          <a:stretch/>
        </p:blipFill>
        <p:spPr>
          <a:xfrm rot="10800000">
            <a:off x="6243791" y="870439"/>
            <a:ext cx="6929176" cy="5188299"/>
          </a:xfrm>
          <a:prstGeom prst="rect">
            <a:avLst/>
          </a:prstGeom>
          <a:noFill/>
          <a:ln>
            <a:noFill/>
          </a:ln>
        </p:spPr>
      </p:pic>
      <p:pic>
        <p:nvPicPr>
          <p:cNvPr id="578" name="Google Shape;578;p51"/>
          <p:cNvPicPr preferRelativeResize="0"/>
          <p:nvPr/>
        </p:nvPicPr>
        <p:blipFill rotWithShape="1">
          <a:blip r:embed="rId5">
            <a:alphaModFix/>
          </a:blip>
          <a:srcRect/>
          <a:stretch/>
        </p:blipFill>
        <p:spPr>
          <a:xfrm>
            <a:off x="818283" y="4556760"/>
            <a:ext cx="600267" cy="7370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2"/>
          <p:cNvSpPr txBox="1">
            <a:spLocks noGrp="1"/>
          </p:cNvSpPr>
          <p:nvPr>
            <p:ph type="ctrTitle"/>
          </p:nvPr>
        </p:nvSpPr>
        <p:spPr>
          <a:xfrm>
            <a:off x="2172929" y="2219632"/>
            <a:ext cx="9901084" cy="3630561"/>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
            </a:r>
            <a:br>
              <a:rPr lang="en-US"/>
            </a:br>
            <a:r>
              <a:rPr lang="en-US"/>
              <a:t>Supporting</a:t>
            </a:r>
            <a:br>
              <a:rPr lang="en-US"/>
            </a:br>
            <a:r>
              <a:rPr lang="en-US"/>
              <a:t>ONE MEAL A DAY MINISTRY</a:t>
            </a:r>
            <a:br>
              <a:rPr lang="en-US"/>
            </a:br>
            <a:r>
              <a:rPr lang="en-US"/>
              <a:t>2023</a:t>
            </a:r>
            <a:br>
              <a:rPr lang="en-US"/>
            </a:br>
            <a:r>
              <a:rPr lang="en-US"/>
              <a:t>* 5 Visits*</a:t>
            </a:r>
            <a:endParaRPr/>
          </a:p>
        </p:txBody>
      </p:sp>
      <p:pic>
        <p:nvPicPr>
          <p:cNvPr id="585" name="Google Shape;585;p52"/>
          <p:cNvPicPr preferRelativeResize="0"/>
          <p:nvPr/>
        </p:nvPicPr>
        <p:blipFill rotWithShape="1">
          <a:blip r:embed="rId3">
            <a:alphaModFix/>
          </a:blip>
          <a:srcRect/>
          <a:stretch/>
        </p:blipFill>
        <p:spPr>
          <a:xfrm>
            <a:off x="5693464" y="-109491"/>
            <a:ext cx="2358850" cy="18203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768">
        <p:random/>
      </p:transition>
    </mc:Choice>
    <mc:Fallback xmlns="">
      <p:transition spd="slow" advClick="0" advTm="1768">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53"/>
          <p:cNvPicPr preferRelativeResize="0"/>
          <p:nvPr/>
        </p:nvPicPr>
        <p:blipFill rotWithShape="1">
          <a:blip r:embed="rId3">
            <a:alphaModFix/>
          </a:blip>
          <a:srcRect b="39138"/>
          <a:stretch/>
        </p:blipFill>
        <p:spPr>
          <a:xfrm>
            <a:off x="2100106" y="-1"/>
            <a:ext cx="9436574" cy="6858000"/>
          </a:xfrm>
          <a:prstGeom prst="rect">
            <a:avLst/>
          </a:prstGeom>
          <a:noFill/>
          <a:ln>
            <a:noFill/>
          </a:ln>
        </p:spPr>
      </p:pic>
      <p:pic>
        <p:nvPicPr>
          <p:cNvPr id="591" name="Google Shape;591;p53"/>
          <p:cNvPicPr preferRelativeResize="0"/>
          <p:nvPr/>
        </p:nvPicPr>
        <p:blipFill rotWithShape="1">
          <a:blip r:embed="rId4">
            <a:alphaModFix/>
          </a:blip>
          <a:srcRect/>
          <a:stretch/>
        </p:blipFill>
        <p:spPr>
          <a:xfrm>
            <a:off x="965797" y="4411980"/>
            <a:ext cx="898089" cy="899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54"/>
          <p:cNvPicPr preferRelativeResize="0"/>
          <p:nvPr/>
        </p:nvPicPr>
        <p:blipFill rotWithShape="1">
          <a:blip r:embed="rId3">
            <a:alphaModFix/>
          </a:blip>
          <a:srcRect t="9226" b="7831"/>
          <a:stretch/>
        </p:blipFill>
        <p:spPr>
          <a:xfrm>
            <a:off x="3742943" y="0"/>
            <a:ext cx="8449057" cy="6858000"/>
          </a:xfrm>
          <a:prstGeom prst="rect">
            <a:avLst/>
          </a:prstGeom>
          <a:noFill/>
          <a:ln>
            <a:noFill/>
          </a:ln>
        </p:spPr>
      </p:pic>
      <p:pic>
        <p:nvPicPr>
          <p:cNvPr id="597" name="Google Shape;597;p54"/>
          <p:cNvPicPr preferRelativeResize="0"/>
          <p:nvPr/>
        </p:nvPicPr>
        <p:blipFill rotWithShape="1">
          <a:blip r:embed="rId4">
            <a:alphaModFix/>
          </a:blip>
          <a:srcRect/>
          <a:stretch/>
        </p:blipFill>
        <p:spPr>
          <a:xfrm>
            <a:off x="897801" y="4577143"/>
            <a:ext cx="999580" cy="9168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452">
        <p:random/>
      </p:transition>
    </mc:Choice>
    <mc:Fallback xmlns="">
      <p:transition spd="slow" advClick="0" advTm="1452">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3" name="Google Shape;603;p55"/>
          <p:cNvPicPr preferRelativeResize="0"/>
          <p:nvPr/>
        </p:nvPicPr>
        <p:blipFill rotWithShape="1">
          <a:blip r:embed="rId3">
            <a:alphaModFix/>
          </a:blip>
          <a:srcRect/>
          <a:stretch/>
        </p:blipFill>
        <p:spPr>
          <a:xfrm>
            <a:off x="3538728" y="0"/>
            <a:ext cx="7711440" cy="6858000"/>
          </a:xfrm>
          <a:prstGeom prst="rect">
            <a:avLst/>
          </a:prstGeom>
          <a:noFill/>
          <a:ln>
            <a:noFill/>
          </a:ln>
        </p:spPr>
      </p:pic>
      <p:pic>
        <p:nvPicPr>
          <p:cNvPr id="604" name="Google Shape;604;p55"/>
          <p:cNvPicPr preferRelativeResize="0"/>
          <p:nvPr/>
        </p:nvPicPr>
        <p:blipFill rotWithShape="1">
          <a:blip r:embed="rId4">
            <a:alphaModFix/>
          </a:blip>
          <a:srcRect/>
          <a:stretch/>
        </p:blipFill>
        <p:spPr>
          <a:xfrm>
            <a:off x="984636" y="3578087"/>
            <a:ext cx="857984"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55"/>
          <p:cNvPicPr preferRelativeResize="0"/>
          <p:nvPr/>
        </p:nvPicPr>
        <p:blipFill rotWithShape="1">
          <a:blip r:embed="rId3">
            <a:alphaModFix/>
          </a:blip>
          <a:srcRect l="10319" t="7584" r="8344"/>
          <a:stretch/>
        </p:blipFill>
        <p:spPr>
          <a:xfrm>
            <a:off x="3236977" y="0"/>
            <a:ext cx="8955024" cy="6858000"/>
          </a:xfrm>
          <a:prstGeom prst="rect">
            <a:avLst/>
          </a:prstGeom>
          <a:noFill/>
          <a:ln>
            <a:noFill/>
          </a:ln>
        </p:spPr>
      </p:pic>
      <p:pic>
        <p:nvPicPr>
          <p:cNvPr id="604" name="Google Shape;604;p55"/>
          <p:cNvPicPr preferRelativeResize="0"/>
          <p:nvPr/>
        </p:nvPicPr>
        <p:blipFill rotWithShape="1">
          <a:blip r:embed="rId4">
            <a:alphaModFix/>
          </a:blip>
          <a:srcRect/>
          <a:stretch/>
        </p:blipFill>
        <p:spPr>
          <a:xfrm>
            <a:off x="984636" y="3578087"/>
            <a:ext cx="857984" cy="914400"/>
          </a:xfrm>
          <a:prstGeom prst="rect">
            <a:avLst/>
          </a:prstGeom>
          <a:noFill/>
          <a:ln>
            <a:noFill/>
          </a:ln>
        </p:spPr>
      </p:pic>
    </p:spTree>
    <p:extLst>
      <p:ext uri="{BB962C8B-B14F-4D97-AF65-F5344CB8AC3E}">
        <p14:creationId xmlns:p14="http://schemas.microsoft.com/office/powerpoint/2010/main" val="103054401"/>
      </p:ext>
    </p:extLst>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6"/>
          <p:cNvPicPr preferRelativeResize="0"/>
          <p:nvPr/>
        </p:nvPicPr>
        <p:blipFill rotWithShape="1">
          <a:blip r:embed="rId3">
            <a:alphaModFix/>
          </a:blip>
          <a:srcRect l="28019" b="40235"/>
          <a:stretch/>
        </p:blipFill>
        <p:spPr>
          <a:xfrm>
            <a:off x="1463930" y="1250959"/>
            <a:ext cx="6926578" cy="4305792"/>
          </a:xfrm>
          <a:prstGeom prst="rect">
            <a:avLst/>
          </a:prstGeom>
          <a:noFill/>
          <a:ln>
            <a:noFill/>
          </a:ln>
        </p:spPr>
      </p:pic>
      <p:pic>
        <p:nvPicPr>
          <p:cNvPr id="610" name="Google Shape;610;p56"/>
          <p:cNvPicPr preferRelativeResize="0"/>
          <p:nvPr/>
        </p:nvPicPr>
        <p:blipFill rotWithShape="1">
          <a:blip r:embed="rId4">
            <a:alphaModFix/>
          </a:blip>
          <a:srcRect/>
          <a:stretch/>
        </p:blipFill>
        <p:spPr>
          <a:xfrm>
            <a:off x="1007620" y="4511039"/>
            <a:ext cx="912620" cy="958033"/>
          </a:xfrm>
          <a:prstGeom prst="rect">
            <a:avLst/>
          </a:prstGeom>
          <a:noFill/>
          <a:ln>
            <a:noFill/>
          </a:ln>
        </p:spPr>
      </p:pic>
      <p:pic>
        <p:nvPicPr>
          <p:cNvPr id="611" name="Google Shape;611;p56"/>
          <p:cNvPicPr preferRelativeResize="0"/>
          <p:nvPr/>
        </p:nvPicPr>
        <p:blipFill rotWithShape="1">
          <a:blip r:embed="rId3">
            <a:alphaModFix/>
          </a:blip>
          <a:srcRect/>
          <a:stretch/>
        </p:blipFill>
        <p:spPr>
          <a:xfrm>
            <a:off x="4369806" y="0"/>
            <a:ext cx="7822194" cy="66568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a:spLocks noGrp="1"/>
          </p:cNvSpPr>
          <p:nvPr>
            <p:ph type="ctrTitle"/>
          </p:nvPr>
        </p:nvSpPr>
        <p:spPr>
          <a:xfrm>
            <a:off x="2357666" y="3230034"/>
            <a:ext cx="9262836" cy="3488266"/>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
            </a:r>
            <a:br>
              <a:rPr lang="en-US"/>
            </a:br>
            <a:r>
              <a:rPr lang="en-US"/>
              <a:t>Mobile Baptist Sunlight District </a:t>
            </a:r>
            <a:br>
              <a:rPr lang="en-US"/>
            </a:br>
            <a:r>
              <a:rPr lang="en-US"/>
              <a:t>Woman’s Auxiliary </a:t>
            </a:r>
            <a:br>
              <a:rPr lang="en-US"/>
            </a:br>
            <a:r>
              <a:rPr lang="en-US"/>
              <a:t>Officers</a:t>
            </a:r>
            <a:br>
              <a:rPr lang="en-US"/>
            </a:br>
            <a:endParaRPr/>
          </a:p>
        </p:txBody>
      </p:sp>
      <p:pic>
        <p:nvPicPr>
          <p:cNvPr id="186" name="Google Shape;186;p6"/>
          <p:cNvPicPr preferRelativeResize="0"/>
          <p:nvPr/>
        </p:nvPicPr>
        <p:blipFill rotWithShape="1">
          <a:blip r:embed="rId3">
            <a:alphaModFix/>
          </a:blip>
          <a:srcRect/>
          <a:stretch/>
        </p:blipFill>
        <p:spPr>
          <a:xfrm>
            <a:off x="4923808" y="139700"/>
            <a:ext cx="3449362" cy="29391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57"/>
          <p:cNvPicPr preferRelativeResize="0"/>
          <p:nvPr/>
        </p:nvPicPr>
        <p:blipFill rotWithShape="1">
          <a:blip r:embed="rId3">
            <a:alphaModFix/>
          </a:blip>
          <a:srcRect/>
          <a:stretch/>
        </p:blipFill>
        <p:spPr>
          <a:xfrm>
            <a:off x="2231136" y="0"/>
            <a:ext cx="9960864" cy="6519672"/>
          </a:xfrm>
          <a:prstGeom prst="rect">
            <a:avLst/>
          </a:prstGeom>
          <a:noFill/>
          <a:ln>
            <a:noFill/>
          </a:ln>
        </p:spPr>
      </p:pic>
      <p:pic>
        <p:nvPicPr>
          <p:cNvPr id="617" name="Google Shape;617;p57"/>
          <p:cNvPicPr preferRelativeResize="0"/>
          <p:nvPr/>
        </p:nvPicPr>
        <p:blipFill rotWithShape="1">
          <a:blip r:embed="rId4">
            <a:alphaModFix/>
          </a:blip>
          <a:srcRect/>
          <a:stretch/>
        </p:blipFill>
        <p:spPr>
          <a:xfrm>
            <a:off x="815341" y="4465319"/>
            <a:ext cx="800656" cy="9580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58"/>
          <p:cNvPicPr preferRelativeResize="0"/>
          <p:nvPr/>
        </p:nvPicPr>
        <p:blipFill rotWithShape="1">
          <a:blip r:embed="rId3">
            <a:alphaModFix/>
          </a:blip>
          <a:srcRect r="15930"/>
          <a:stretch/>
        </p:blipFill>
        <p:spPr>
          <a:xfrm>
            <a:off x="3413760" y="0"/>
            <a:ext cx="8778240" cy="6858000"/>
          </a:xfrm>
          <a:prstGeom prst="rect">
            <a:avLst/>
          </a:prstGeom>
          <a:noFill/>
          <a:ln>
            <a:noFill/>
          </a:ln>
        </p:spPr>
      </p:pic>
      <p:pic>
        <p:nvPicPr>
          <p:cNvPr id="623" name="Google Shape;623;p58"/>
          <p:cNvPicPr preferRelativeResize="0"/>
          <p:nvPr/>
        </p:nvPicPr>
        <p:blipFill rotWithShape="1">
          <a:blip r:embed="rId4">
            <a:alphaModFix/>
          </a:blip>
          <a:srcRect/>
          <a:stretch/>
        </p:blipFill>
        <p:spPr>
          <a:xfrm>
            <a:off x="888656" y="4494413"/>
            <a:ext cx="857984"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9"/>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pic>
        <p:nvPicPr>
          <p:cNvPr id="629" name="Google Shape;629;p59"/>
          <p:cNvPicPr preferRelativeResize="0"/>
          <p:nvPr/>
        </p:nvPicPr>
        <p:blipFill rotWithShape="1">
          <a:blip r:embed="rId3">
            <a:alphaModFix/>
          </a:blip>
          <a:srcRect l="13628" t="16902" r="20584"/>
          <a:stretch/>
        </p:blipFill>
        <p:spPr>
          <a:xfrm>
            <a:off x="4898970" y="19492"/>
            <a:ext cx="7278624" cy="6820221"/>
          </a:xfrm>
          <a:prstGeom prst="rect">
            <a:avLst/>
          </a:prstGeom>
          <a:noFill/>
          <a:ln>
            <a:noFill/>
          </a:ln>
        </p:spPr>
      </p:pic>
      <p:pic>
        <p:nvPicPr>
          <p:cNvPr id="630" name="Google Shape;630;p59"/>
          <p:cNvPicPr preferRelativeResize="0"/>
          <p:nvPr/>
        </p:nvPicPr>
        <p:blipFill rotWithShape="1">
          <a:blip r:embed="rId4">
            <a:alphaModFix/>
          </a:blip>
          <a:srcRect/>
          <a:stretch/>
        </p:blipFill>
        <p:spPr>
          <a:xfrm>
            <a:off x="960120" y="4539562"/>
            <a:ext cx="807720" cy="733478"/>
          </a:xfrm>
          <a:prstGeom prst="rect">
            <a:avLst/>
          </a:prstGeom>
          <a:noFill/>
          <a:ln>
            <a:noFill/>
          </a:ln>
        </p:spPr>
      </p:pic>
      <p:pic>
        <p:nvPicPr>
          <p:cNvPr id="631" name="Google Shape;631;p59"/>
          <p:cNvPicPr preferRelativeResize="0"/>
          <p:nvPr/>
        </p:nvPicPr>
        <p:blipFill rotWithShape="1">
          <a:blip r:embed="rId5">
            <a:alphaModFix/>
          </a:blip>
          <a:srcRect l="21931" t="1859" r="6298"/>
          <a:stretch/>
        </p:blipFill>
        <p:spPr>
          <a:xfrm>
            <a:off x="1767840" y="28636"/>
            <a:ext cx="5522977" cy="68293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60"/>
          <p:cNvPicPr preferRelativeResize="0"/>
          <p:nvPr/>
        </p:nvPicPr>
        <p:blipFill rotWithShape="1">
          <a:blip r:embed="rId3">
            <a:alphaModFix/>
          </a:blip>
          <a:srcRect b="20805"/>
          <a:stretch/>
        </p:blipFill>
        <p:spPr>
          <a:xfrm>
            <a:off x="3703320" y="0"/>
            <a:ext cx="8488680" cy="6858000"/>
          </a:xfrm>
          <a:prstGeom prst="rect">
            <a:avLst/>
          </a:prstGeom>
          <a:noFill/>
          <a:ln>
            <a:noFill/>
          </a:ln>
        </p:spPr>
      </p:pic>
      <p:pic>
        <p:nvPicPr>
          <p:cNvPr id="637" name="Google Shape;637;p60"/>
          <p:cNvPicPr preferRelativeResize="0"/>
          <p:nvPr/>
        </p:nvPicPr>
        <p:blipFill rotWithShape="1">
          <a:blip r:embed="rId4">
            <a:alphaModFix/>
          </a:blip>
          <a:srcRect/>
          <a:stretch/>
        </p:blipFill>
        <p:spPr>
          <a:xfrm>
            <a:off x="957046" y="4530025"/>
            <a:ext cx="843852" cy="8756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61"/>
          <p:cNvPicPr preferRelativeResize="0"/>
          <p:nvPr/>
        </p:nvPicPr>
        <p:blipFill rotWithShape="1">
          <a:blip r:embed="rId3">
            <a:alphaModFix/>
          </a:blip>
          <a:srcRect l="11683" r="34280" b="32127"/>
          <a:stretch/>
        </p:blipFill>
        <p:spPr>
          <a:xfrm>
            <a:off x="4740154" y="1"/>
            <a:ext cx="7451846" cy="6857999"/>
          </a:xfrm>
          <a:prstGeom prst="rect">
            <a:avLst/>
          </a:prstGeom>
          <a:noFill/>
          <a:ln>
            <a:noFill/>
          </a:ln>
        </p:spPr>
      </p:pic>
      <p:pic>
        <p:nvPicPr>
          <p:cNvPr id="643" name="Google Shape;643;p61"/>
          <p:cNvPicPr preferRelativeResize="0"/>
          <p:nvPr/>
        </p:nvPicPr>
        <p:blipFill rotWithShape="1">
          <a:blip r:embed="rId4">
            <a:alphaModFix/>
          </a:blip>
          <a:srcRect/>
          <a:stretch/>
        </p:blipFill>
        <p:spPr>
          <a:xfrm>
            <a:off x="917772" y="4509624"/>
            <a:ext cx="909621" cy="9414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62"/>
          <p:cNvPicPr preferRelativeResize="0"/>
          <p:nvPr/>
        </p:nvPicPr>
        <p:blipFill rotWithShape="1">
          <a:blip r:embed="rId3">
            <a:alphaModFix/>
          </a:blip>
          <a:srcRect l="14982"/>
          <a:stretch/>
        </p:blipFill>
        <p:spPr>
          <a:xfrm>
            <a:off x="5526024" y="0"/>
            <a:ext cx="6665976" cy="6858000"/>
          </a:xfrm>
          <a:prstGeom prst="rect">
            <a:avLst/>
          </a:prstGeom>
          <a:noFill/>
          <a:ln>
            <a:noFill/>
          </a:ln>
        </p:spPr>
      </p:pic>
      <p:pic>
        <p:nvPicPr>
          <p:cNvPr id="649" name="Google Shape;649;p62"/>
          <p:cNvPicPr preferRelativeResize="0"/>
          <p:nvPr/>
        </p:nvPicPr>
        <p:blipFill rotWithShape="1">
          <a:blip r:embed="rId4">
            <a:alphaModFix/>
          </a:blip>
          <a:srcRect/>
          <a:stretch/>
        </p:blipFill>
        <p:spPr>
          <a:xfrm>
            <a:off x="967739" y="4648200"/>
            <a:ext cx="754541" cy="789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63"/>
          <p:cNvPicPr preferRelativeResize="0"/>
          <p:nvPr/>
        </p:nvPicPr>
        <p:blipFill rotWithShape="1">
          <a:blip r:embed="rId3">
            <a:alphaModFix/>
          </a:blip>
          <a:srcRect l="11874" t="24782" r="40500" b="-138"/>
          <a:stretch/>
        </p:blipFill>
        <p:spPr>
          <a:xfrm>
            <a:off x="4327172" y="0"/>
            <a:ext cx="7864828" cy="6288833"/>
          </a:xfrm>
          <a:prstGeom prst="rect">
            <a:avLst/>
          </a:prstGeom>
          <a:noFill/>
          <a:ln>
            <a:noFill/>
          </a:ln>
        </p:spPr>
      </p:pic>
      <p:pic>
        <p:nvPicPr>
          <p:cNvPr id="656" name="Google Shape;656;p63"/>
          <p:cNvPicPr preferRelativeResize="0"/>
          <p:nvPr/>
        </p:nvPicPr>
        <p:blipFill rotWithShape="1">
          <a:blip r:embed="rId4">
            <a:alphaModFix/>
          </a:blip>
          <a:srcRect/>
          <a:stretch/>
        </p:blipFill>
        <p:spPr>
          <a:xfrm>
            <a:off x="869854" y="4579620"/>
            <a:ext cx="783685" cy="819606"/>
          </a:xfrm>
          <a:prstGeom prst="rect">
            <a:avLst/>
          </a:prstGeom>
          <a:noFill/>
          <a:ln>
            <a:noFill/>
          </a:ln>
        </p:spPr>
      </p:pic>
      <p:pic>
        <p:nvPicPr>
          <p:cNvPr id="5" name="Google Shape;688;p68"/>
          <p:cNvPicPr preferRelativeResize="0"/>
          <p:nvPr/>
        </p:nvPicPr>
        <p:blipFill rotWithShape="1">
          <a:blip r:embed="rId5">
            <a:alphaModFix/>
          </a:blip>
          <a:srcRect/>
          <a:stretch/>
        </p:blipFill>
        <p:spPr>
          <a:xfrm>
            <a:off x="4327172" y="2020824"/>
            <a:ext cx="7864828" cy="48371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64"/>
          <p:cNvPicPr preferRelativeResize="0"/>
          <p:nvPr/>
        </p:nvPicPr>
        <p:blipFill rotWithShape="1">
          <a:blip r:embed="rId3">
            <a:alphaModFix/>
          </a:blip>
          <a:srcRect/>
          <a:stretch/>
        </p:blipFill>
        <p:spPr>
          <a:xfrm>
            <a:off x="2065753" y="0"/>
            <a:ext cx="9265920" cy="6949440"/>
          </a:xfrm>
          <a:prstGeom prst="rect">
            <a:avLst/>
          </a:prstGeom>
          <a:noFill/>
          <a:ln>
            <a:noFill/>
          </a:ln>
        </p:spPr>
      </p:pic>
      <p:pic>
        <p:nvPicPr>
          <p:cNvPr id="662" name="Google Shape;662;p64"/>
          <p:cNvPicPr preferRelativeResize="0"/>
          <p:nvPr/>
        </p:nvPicPr>
        <p:blipFill rotWithShape="1">
          <a:blip r:embed="rId4">
            <a:alphaModFix/>
          </a:blip>
          <a:srcRect/>
          <a:stretch/>
        </p:blipFill>
        <p:spPr>
          <a:xfrm>
            <a:off x="960119" y="4556760"/>
            <a:ext cx="754541" cy="789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8" name="Google Shape;668;p65"/>
          <p:cNvPicPr preferRelativeResize="0"/>
          <p:nvPr/>
        </p:nvPicPr>
        <p:blipFill rotWithShape="1">
          <a:blip r:embed="rId3">
            <a:alphaModFix/>
          </a:blip>
          <a:srcRect/>
          <a:stretch/>
        </p:blipFill>
        <p:spPr>
          <a:xfrm>
            <a:off x="960120" y="4556522"/>
            <a:ext cx="946050" cy="989413"/>
          </a:xfrm>
          <a:prstGeom prst="rect">
            <a:avLst/>
          </a:prstGeom>
          <a:noFill/>
          <a:ln>
            <a:noFill/>
          </a:ln>
        </p:spPr>
      </p:pic>
      <p:pic>
        <p:nvPicPr>
          <p:cNvPr id="4" name="Google Shape;655;p63"/>
          <p:cNvPicPr preferRelativeResize="0"/>
          <p:nvPr/>
        </p:nvPicPr>
        <p:blipFill rotWithShape="1">
          <a:blip r:embed="rId4">
            <a:alphaModFix/>
          </a:blip>
          <a:srcRect/>
          <a:stretch/>
        </p:blipFill>
        <p:spPr>
          <a:xfrm>
            <a:off x="6894576" y="0"/>
            <a:ext cx="5297424" cy="6858000"/>
          </a:xfrm>
          <a:prstGeom prst="rect">
            <a:avLst/>
          </a:prstGeom>
          <a:noFill/>
          <a:ln>
            <a:noFill/>
          </a:ln>
        </p:spPr>
      </p:pic>
      <p:pic>
        <p:nvPicPr>
          <p:cNvPr id="5" name="Google Shape;667;p65"/>
          <p:cNvPicPr preferRelativeResize="0"/>
          <p:nvPr/>
        </p:nvPicPr>
        <p:blipFill rotWithShape="1">
          <a:blip r:embed="rId5">
            <a:alphaModFix/>
          </a:blip>
          <a:srcRect t="15083" r="28312"/>
          <a:stretch/>
        </p:blipFill>
        <p:spPr>
          <a:xfrm>
            <a:off x="2203704" y="0"/>
            <a:ext cx="4690872" cy="6858000"/>
          </a:xfrm>
          <a:prstGeom prst="rect">
            <a:avLst/>
          </a:prstGeom>
          <a:noFill/>
          <a:ln>
            <a:noFill/>
          </a:ln>
        </p:spPr>
      </p:pic>
    </p:spTree>
    <p:extLst>
      <p:ext uri="{BB962C8B-B14F-4D97-AF65-F5344CB8AC3E}">
        <p14:creationId xmlns:p14="http://schemas.microsoft.com/office/powerpoint/2010/main" val="567221243"/>
      </p:ext>
    </p:extLst>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66"/>
          <p:cNvPicPr preferRelativeResize="0"/>
          <p:nvPr/>
        </p:nvPicPr>
        <p:blipFill rotWithShape="1">
          <a:blip r:embed="rId3">
            <a:alphaModFix/>
          </a:blip>
          <a:srcRect/>
          <a:stretch/>
        </p:blipFill>
        <p:spPr>
          <a:xfrm rot="10800000" flipV="1">
            <a:off x="3570514" y="0"/>
            <a:ext cx="8621486" cy="6820301"/>
          </a:xfrm>
          <a:prstGeom prst="rect">
            <a:avLst/>
          </a:prstGeom>
          <a:noFill/>
          <a:ln>
            <a:noFill/>
          </a:ln>
        </p:spPr>
      </p:pic>
      <p:pic>
        <p:nvPicPr>
          <p:cNvPr id="675" name="Google Shape;675;p66"/>
          <p:cNvPicPr preferRelativeResize="0"/>
          <p:nvPr/>
        </p:nvPicPr>
        <p:blipFill rotWithShape="1">
          <a:blip r:embed="rId4">
            <a:alphaModFix/>
          </a:blip>
          <a:srcRect/>
          <a:stretch/>
        </p:blipFill>
        <p:spPr>
          <a:xfrm>
            <a:off x="723901" y="5365210"/>
            <a:ext cx="822959" cy="9409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p:nvPr/>
        </p:nvSpPr>
        <p:spPr>
          <a:xfrm>
            <a:off x="2198451" y="52705"/>
            <a:ext cx="8171233"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00000"/>
                </a:solidFill>
                <a:latin typeface="Corbel"/>
                <a:ea typeface="Corbel"/>
                <a:cs typeface="Corbel"/>
                <a:sym typeface="Corbel"/>
              </a:rPr>
              <a:t>Dr. Lelia J. English</a:t>
            </a:r>
            <a:endParaRPr/>
          </a:p>
          <a:p>
            <a:pPr marL="0" marR="0" lvl="0" indent="0" algn="ctr" rtl="0">
              <a:spcBef>
                <a:spcPts val="0"/>
              </a:spcBef>
              <a:spcAft>
                <a:spcPts val="0"/>
              </a:spcAft>
              <a:buNone/>
            </a:pPr>
            <a:r>
              <a:rPr lang="en-US" sz="4000" b="0" i="0" u="none" strike="noStrike" cap="none">
                <a:solidFill>
                  <a:srgbClr val="000000"/>
                </a:solidFill>
                <a:latin typeface="Corbel"/>
                <a:ea typeface="Corbel"/>
                <a:cs typeface="Corbel"/>
                <a:sym typeface="Corbel"/>
              </a:rPr>
              <a:t>President Emerita</a:t>
            </a:r>
            <a:endParaRPr sz="3600" b="0" i="0" u="none" strike="noStrike" cap="none">
              <a:solidFill>
                <a:srgbClr val="000000"/>
              </a:solidFill>
              <a:latin typeface="Corbel"/>
              <a:ea typeface="Corbel"/>
              <a:cs typeface="Corbel"/>
              <a:sym typeface="Corbel"/>
            </a:endParaRPr>
          </a:p>
        </p:txBody>
      </p:sp>
      <p:sp>
        <p:nvSpPr>
          <p:cNvPr id="192" name="Google Shape;192;p7"/>
          <p:cNvSpPr txBox="1"/>
          <p:nvPr/>
        </p:nvSpPr>
        <p:spPr>
          <a:xfrm>
            <a:off x="7850499" y="3734162"/>
            <a:ext cx="377433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orbel"/>
                <a:ea typeface="Corbel"/>
                <a:cs typeface="Corbel"/>
                <a:sym typeface="Corbel"/>
              </a:rPr>
              <a:t>Stone Street Baptist Church</a:t>
            </a:r>
            <a:endParaRPr/>
          </a:p>
        </p:txBody>
      </p:sp>
      <p:pic>
        <p:nvPicPr>
          <p:cNvPr id="193" name="Google Shape;193;p7"/>
          <p:cNvPicPr preferRelativeResize="0"/>
          <p:nvPr/>
        </p:nvPicPr>
        <p:blipFill rotWithShape="1">
          <a:blip r:embed="rId3">
            <a:alphaModFix/>
          </a:blip>
          <a:srcRect/>
          <a:stretch/>
        </p:blipFill>
        <p:spPr>
          <a:xfrm>
            <a:off x="3517775" y="1938992"/>
            <a:ext cx="4490358" cy="4790671"/>
          </a:xfrm>
          <a:prstGeom prst="ellipse">
            <a:avLst/>
          </a:prstGeom>
          <a:noFill/>
          <a:ln>
            <a:noFill/>
          </a:ln>
        </p:spPr>
      </p:pic>
      <p:pic>
        <p:nvPicPr>
          <p:cNvPr id="194" name="Google Shape;194;p7"/>
          <p:cNvPicPr preferRelativeResize="0"/>
          <p:nvPr/>
        </p:nvPicPr>
        <p:blipFill rotWithShape="1">
          <a:blip r:embed="rId4">
            <a:alphaModFix/>
          </a:blip>
          <a:srcRect/>
          <a:stretch/>
        </p:blipFill>
        <p:spPr>
          <a:xfrm>
            <a:off x="0" y="0"/>
            <a:ext cx="1614836" cy="12660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67"/>
          <p:cNvPicPr preferRelativeResize="0"/>
          <p:nvPr/>
        </p:nvPicPr>
        <p:blipFill rotWithShape="1">
          <a:blip r:embed="rId3">
            <a:alphaModFix/>
          </a:blip>
          <a:srcRect t="-1338" r="39080" b="17180"/>
          <a:stretch/>
        </p:blipFill>
        <p:spPr>
          <a:xfrm>
            <a:off x="3977640" y="-107246"/>
            <a:ext cx="8214360" cy="6965246"/>
          </a:xfrm>
          <a:prstGeom prst="rect">
            <a:avLst/>
          </a:prstGeom>
          <a:noFill/>
          <a:ln>
            <a:noFill/>
          </a:ln>
        </p:spPr>
      </p:pic>
      <p:pic>
        <p:nvPicPr>
          <p:cNvPr id="681" name="Google Shape;681;p67"/>
          <p:cNvPicPr preferRelativeResize="0"/>
          <p:nvPr/>
        </p:nvPicPr>
        <p:blipFill rotWithShape="1">
          <a:blip r:embed="rId4">
            <a:alphaModFix/>
          </a:blip>
          <a:srcRect/>
          <a:stretch/>
        </p:blipFill>
        <p:spPr>
          <a:xfrm>
            <a:off x="914400" y="4549080"/>
            <a:ext cx="893388" cy="8805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68"/>
          <p:cNvPicPr preferRelativeResize="0"/>
          <p:nvPr/>
        </p:nvPicPr>
        <p:blipFill rotWithShape="1">
          <a:blip r:embed="rId3">
            <a:alphaModFix/>
          </a:blip>
          <a:srcRect l="19911" t="-1" b="-12140"/>
          <a:stretch/>
        </p:blipFill>
        <p:spPr>
          <a:xfrm>
            <a:off x="3264408" y="0"/>
            <a:ext cx="8927592" cy="7662672"/>
          </a:xfrm>
          <a:prstGeom prst="rect">
            <a:avLst/>
          </a:prstGeom>
          <a:noFill/>
          <a:ln>
            <a:noFill/>
          </a:ln>
        </p:spPr>
      </p:pic>
      <p:pic>
        <p:nvPicPr>
          <p:cNvPr id="687" name="Google Shape;687;p68"/>
          <p:cNvPicPr preferRelativeResize="0"/>
          <p:nvPr/>
        </p:nvPicPr>
        <p:blipFill rotWithShape="1">
          <a:blip r:embed="rId4">
            <a:alphaModFix/>
          </a:blip>
          <a:srcRect/>
          <a:stretch/>
        </p:blipFill>
        <p:spPr>
          <a:xfrm>
            <a:off x="769620" y="4746904"/>
            <a:ext cx="755216" cy="631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9"/>
          <p:cNvSpPr txBox="1">
            <a:spLocks noGrp="1"/>
          </p:cNvSpPr>
          <p:nvPr>
            <p:ph type="ctrTitle"/>
          </p:nvPr>
        </p:nvSpPr>
        <p:spPr>
          <a:xfrm>
            <a:off x="4455610" y="2506464"/>
            <a:ext cx="6970782" cy="2940608"/>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6000"/>
              <a:buFont typeface="Corbel"/>
              <a:buNone/>
            </a:pPr>
            <a:r>
              <a:rPr lang="en-US"/>
              <a:t>Supporting </a:t>
            </a:r>
            <a:br>
              <a:rPr lang="en-US"/>
            </a:br>
            <a:r>
              <a:rPr lang="en-US"/>
              <a:t>St. Louis Street Food</a:t>
            </a:r>
            <a:br>
              <a:rPr lang="en-US"/>
            </a:br>
            <a:r>
              <a:rPr lang="en-US"/>
              <a:t>Ministry</a:t>
            </a:r>
            <a:endParaRPr/>
          </a:p>
        </p:txBody>
      </p:sp>
      <p:pic>
        <p:nvPicPr>
          <p:cNvPr id="694" name="Google Shape;694;p69"/>
          <p:cNvPicPr preferRelativeResize="0"/>
          <p:nvPr/>
        </p:nvPicPr>
        <p:blipFill rotWithShape="1">
          <a:blip r:embed="rId3">
            <a:alphaModFix/>
          </a:blip>
          <a:srcRect/>
          <a:stretch/>
        </p:blipFill>
        <p:spPr>
          <a:xfrm>
            <a:off x="6764849" y="240006"/>
            <a:ext cx="2062040" cy="18928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70"/>
          <p:cNvPicPr preferRelativeResize="0"/>
          <p:nvPr/>
        </p:nvPicPr>
        <p:blipFill rotWithShape="1">
          <a:blip r:embed="rId3">
            <a:alphaModFix/>
          </a:blip>
          <a:srcRect l="18565" t="16993" r="36448" b="6830"/>
          <a:stretch/>
        </p:blipFill>
        <p:spPr>
          <a:xfrm>
            <a:off x="6623304" y="0"/>
            <a:ext cx="5568696" cy="6858000"/>
          </a:xfrm>
          <a:prstGeom prst="rect">
            <a:avLst/>
          </a:prstGeom>
          <a:noFill/>
          <a:ln>
            <a:noFill/>
          </a:ln>
        </p:spPr>
      </p:pic>
      <p:pic>
        <p:nvPicPr>
          <p:cNvPr id="700" name="Google Shape;700;p70"/>
          <p:cNvPicPr preferRelativeResize="0"/>
          <p:nvPr/>
        </p:nvPicPr>
        <p:blipFill rotWithShape="1">
          <a:blip r:embed="rId4">
            <a:alphaModFix/>
          </a:blip>
          <a:srcRect/>
          <a:stretch/>
        </p:blipFill>
        <p:spPr>
          <a:xfrm>
            <a:off x="1297040" y="3429000"/>
            <a:ext cx="976002" cy="11374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71"/>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pic>
        <p:nvPicPr>
          <p:cNvPr id="706" name="Google Shape;706;p71"/>
          <p:cNvPicPr preferRelativeResize="0"/>
          <p:nvPr/>
        </p:nvPicPr>
        <p:blipFill rotWithShape="1">
          <a:blip r:embed="rId3">
            <a:alphaModFix/>
          </a:blip>
          <a:srcRect l="5796" t="29011" r="-5795"/>
          <a:stretch/>
        </p:blipFill>
        <p:spPr>
          <a:xfrm>
            <a:off x="1126541" y="0"/>
            <a:ext cx="12641712" cy="6400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72"/>
          <p:cNvPicPr preferRelativeResize="0"/>
          <p:nvPr/>
        </p:nvPicPr>
        <p:blipFill rotWithShape="1">
          <a:blip r:embed="rId3">
            <a:alphaModFix/>
          </a:blip>
          <a:srcRect r="15053" b="16702"/>
          <a:stretch/>
        </p:blipFill>
        <p:spPr>
          <a:xfrm>
            <a:off x="2782629" y="0"/>
            <a:ext cx="9010256" cy="6626510"/>
          </a:xfrm>
          <a:prstGeom prst="rect">
            <a:avLst/>
          </a:prstGeom>
          <a:noFill/>
          <a:ln>
            <a:noFill/>
          </a:ln>
        </p:spPr>
      </p:pic>
      <p:pic>
        <p:nvPicPr>
          <p:cNvPr id="712" name="Google Shape;712;p72"/>
          <p:cNvPicPr preferRelativeResize="0"/>
          <p:nvPr/>
        </p:nvPicPr>
        <p:blipFill rotWithShape="1">
          <a:blip r:embed="rId4">
            <a:alphaModFix/>
          </a:blip>
          <a:srcRect/>
          <a:stretch/>
        </p:blipFill>
        <p:spPr>
          <a:xfrm>
            <a:off x="1155065" y="3980824"/>
            <a:ext cx="1175179" cy="11374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73"/>
          <p:cNvPicPr preferRelativeResize="0"/>
          <p:nvPr/>
        </p:nvPicPr>
        <p:blipFill rotWithShape="1">
          <a:blip r:embed="rId3">
            <a:alphaModFix/>
          </a:blip>
          <a:srcRect/>
          <a:stretch/>
        </p:blipFill>
        <p:spPr>
          <a:xfrm>
            <a:off x="3012043" y="-239563"/>
            <a:ext cx="7613036" cy="8092165"/>
          </a:xfrm>
          <a:prstGeom prst="rect">
            <a:avLst/>
          </a:prstGeom>
          <a:noFill/>
          <a:ln>
            <a:noFill/>
          </a:ln>
        </p:spPr>
      </p:pic>
      <p:pic>
        <p:nvPicPr>
          <p:cNvPr id="718" name="Google Shape;718;p73"/>
          <p:cNvPicPr preferRelativeResize="0"/>
          <p:nvPr/>
        </p:nvPicPr>
        <p:blipFill rotWithShape="1">
          <a:blip r:embed="rId4">
            <a:alphaModFix/>
          </a:blip>
          <a:srcRect/>
          <a:stretch/>
        </p:blipFill>
        <p:spPr>
          <a:xfrm>
            <a:off x="1426763" y="3176153"/>
            <a:ext cx="857984"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4"/>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orbel"/>
              <a:buNone/>
            </a:pPr>
            <a:endParaRPr/>
          </a:p>
        </p:txBody>
      </p:sp>
      <p:sp>
        <p:nvSpPr>
          <p:cNvPr id="724" name="Google Shape;724;p74"/>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rmAutofit/>
          </a:bodyPr>
          <a:lstStyle/>
          <a:p>
            <a:pPr marL="285750" lvl="0" indent="-64770" algn="l" rtl="0">
              <a:spcBef>
                <a:spcPts val="0"/>
              </a:spcBef>
              <a:spcAft>
                <a:spcPts val="0"/>
              </a:spcAft>
              <a:buSzPts val="3480"/>
              <a:buNone/>
            </a:pPr>
            <a:endParaRPr/>
          </a:p>
        </p:txBody>
      </p:sp>
      <p:pic>
        <p:nvPicPr>
          <p:cNvPr id="725" name="Google Shape;725;p74"/>
          <p:cNvPicPr preferRelativeResize="0"/>
          <p:nvPr/>
        </p:nvPicPr>
        <p:blipFill rotWithShape="1">
          <a:blip r:embed="rId3">
            <a:alphaModFix/>
          </a:blip>
          <a:srcRect t="20290"/>
          <a:stretch/>
        </p:blipFill>
        <p:spPr>
          <a:xfrm flipH="1">
            <a:off x="1880507" y="0"/>
            <a:ext cx="11291793" cy="6858000"/>
          </a:xfrm>
          <a:prstGeom prst="rect">
            <a:avLst/>
          </a:prstGeom>
          <a:noFill/>
          <a:ln>
            <a:noFill/>
          </a:ln>
        </p:spPr>
      </p:pic>
      <p:pic>
        <p:nvPicPr>
          <p:cNvPr id="726" name="Google Shape;726;p74"/>
          <p:cNvPicPr preferRelativeResize="0"/>
          <p:nvPr/>
        </p:nvPicPr>
        <p:blipFill rotWithShape="1">
          <a:blip r:embed="rId4">
            <a:alphaModFix/>
          </a:blip>
          <a:srcRect/>
          <a:stretch/>
        </p:blipFill>
        <p:spPr>
          <a:xfrm>
            <a:off x="904506" y="4229099"/>
            <a:ext cx="976002" cy="11374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5"/>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sp>
        <p:nvSpPr>
          <p:cNvPr id="732" name="Google Shape;732;p75"/>
          <p:cNvSpPr txBox="1"/>
          <p:nvPr/>
        </p:nvSpPr>
        <p:spPr>
          <a:xfrm>
            <a:off x="1264749" y="1678797"/>
            <a:ext cx="10189753" cy="42473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5400">
              <a:solidFill>
                <a:schemeClr val="dk1"/>
              </a:solidFill>
              <a:latin typeface="Corbel"/>
              <a:ea typeface="Corbel"/>
              <a:cs typeface="Corbel"/>
              <a:sym typeface="Corbel"/>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Supporting </a:t>
            </a:r>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Mobile County </a:t>
            </a:r>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PUBLIC SCHOOLS</a:t>
            </a:r>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2022</a:t>
            </a:r>
            <a:endParaRPr/>
          </a:p>
        </p:txBody>
      </p:sp>
      <p:pic>
        <p:nvPicPr>
          <p:cNvPr id="733" name="Google Shape;733;p75"/>
          <p:cNvPicPr preferRelativeResize="0"/>
          <p:nvPr/>
        </p:nvPicPr>
        <p:blipFill rotWithShape="1">
          <a:blip r:embed="rId3">
            <a:alphaModFix/>
          </a:blip>
          <a:srcRect/>
          <a:stretch/>
        </p:blipFill>
        <p:spPr>
          <a:xfrm>
            <a:off x="5154705" y="109684"/>
            <a:ext cx="2391914" cy="1799303"/>
          </a:xfrm>
          <a:prstGeom prst="rect">
            <a:avLst/>
          </a:prstGeom>
          <a:noFill/>
          <a:ln>
            <a:noFill/>
          </a:ln>
        </p:spPr>
      </p:pic>
      <p:pic>
        <p:nvPicPr>
          <p:cNvPr id="734" name="Google Shape;734;p75"/>
          <p:cNvPicPr preferRelativeResize="0"/>
          <p:nvPr/>
        </p:nvPicPr>
        <p:blipFill rotWithShape="1">
          <a:blip r:embed="rId3">
            <a:alphaModFix/>
          </a:blip>
          <a:srcRect/>
          <a:stretch/>
        </p:blipFill>
        <p:spPr>
          <a:xfrm>
            <a:off x="5163669" y="181402"/>
            <a:ext cx="2391914" cy="17993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412">
        <p:random/>
      </p:transition>
    </mc:Choice>
    <mc:Fallback xmlns="">
      <p:transition spd="slow" advClick="0" advTm="1412">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76"/>
          <p:cNvPicPr preferRelativeResize="0"/>
          <p:nvPr/>
        </p:nvPicPr>
        <p:blipFill rotWithShape="1">
          <a:blip r:embed="rId3">
            <a:alphaModFix/>
          </a:blip>
          <a:srcRect l="-2010" t="-15180" r="16079" b="15180"/>
          <a:stretch/>
        </p:blipFill>
        <p:spPr>
          <a:xfrm>
            <a:off x="2315263" y="-1311269"/>
            <a:ext cx="5748111" cy="8169269"/>
          </a:xfrm>
          <a:prstGeom prst="rect">
            <a:avLst/>
          </a:prstGeom>
          <a:noFill/>
          <a:ln>
            <a:noFill/>
          </a:ln>
        </p:spPr>
      </p:pic>
      <p:pic>
        <p:nvPicPr>
          <p:cNvPr id="740" name="Google Shape;740;p76"/>
          <p:cNvPicPr preferRelativeResize="0"/>
          <p:nvPr/>
        </p:nvPicPr>
        <p:blipFill rotWithShape="1">
          <a:blip r:embed="rId4">
            <a:alphaModFix/>
          </a:blip>
          <a:srcRect/>
          <a:stretch/>
        </p:blipFill>
        <p:spPr>
          <a:xfrm>
            <a:off x="1531090" y="2260879"/>
            <a:ext cx="852753" cy="726617"/>
          </a:xfrm>
          <a:prstGeom prst="rect">
            <a:avLst/>
          </a:prstGeom>
          <a:noFill/>
          <a:ln>
            <a:noFill/>
          </a:ln>
        </p:spPr>
      </p:pic>
      <p:pic>
        <p:nvPicPr>
          <p:cNvPr id="741" name="Google Shape;741;p76"/>
          <p:cNvPicPr preferRelativeResize="0"/>
          <p:nvPr/>
        </p:nvPicPr>
        <p:blipFill rotWithShape="1">
          <a:blip r:embed="rId5">
            <a:alphaModFix/>
          </a:blip>
          <a:srcRect/>
          <a:stretch/>
        </p:blipFill>
        <p:spPr>
          <a:xfrm>
            <a:off x="7347485" y="784466"/>
            <a:ext cx="6858004" cy="5289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8"/>
          <p:cNvSpPr txBox="1">
            <a:spLocks noGrp="1"/>
          </p:cNvSpPr>
          <p:nvPr>
            <p:ph type="title"/>
          </p:nvPr>
        </p:nvSpPr>
        <p:spPr>
          <a:xfrm>
            <a:off x="2538790" y="1023260"/>
            <a:ext cx="7704667" cy="78377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orbel"/>
              <a:buNone/>
            </a:pPr>
            <a:r>
              <a:rPr lang="en-US" sz="4900"/>
              <a:t/>
            </a:r>
            <a:br>
              <a:rPr lang="en-US" sz="4900"/>
            </a:br>
            <a:r>
              <a:rPr lang="en-US"/>
              <a:t/>
            </a:r>
            <a:br>
              <a:rPr lang="en-US"/>
            </a:br>
            <a:endParaRPr/>
          </a:p>
        </p:txBody>
      </p:sp>
      <p:pic>
        <p:nvPicPr>
          <p:cNvPr id="200" name="Google Shape;200;p8"/>
          <p:cNvPicPr preferRelativeResize="0">
            <a:picLocks noGrp="1"/>
          </p:cNvPicPr>
          <p:nvPr>
            <p:ph type="body" idx="1"/>
          </p:nvPr>
        </p:nvPicPr>
        <p:blipFill rotWithShape="1">
          <a:blip r:embed="rId3">
            <a:alphaModFix/>
          </a:blip>
          <a:srcRect/>
          <a:stretch/>
        </p:blipFill>
        <p:spPr>
          <a:xfrm>
            <a:off x="3748695" y="1386382"/>
            <a:ext cx="4178232" cy="5112390"/>
          </a:xfrm>
          <a:prstGeom prst="ellipse">
            <a:avLst/>
          </a:prstGeom>
          <a:noFill/>
          <a:ln>
            <a:noFill/>
          </a:ln>
        </p:spPr>
      </p:pic>
      <p:sp>
        <p:nvSpPr>
          <p:cNvPr id="201" name="Google Shape;201;p8"/>
          <p:cNvSpPr/>
          <p:nvPr/>
        </p:nvSpPr>
        <p:spPr>
          <a:xfrm>
            <a:off x="1936019" y="-123738"/>
            <a:ext cx="8604606"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00000"/>
                </a:solidFill>
                <a:latin typeface="Corbel"/>
                <a:ea typeface="Corbel"/>
                <a:cs typeface="Corbel"/>
                <a:sym typeface="Corbel"/>
              </a:rPr>
              <a:t> Mrs. Nettie M. Curtis </a:t>
            </a:r>
            <a:endParaRPr/>
          </a:p>
          <a:p>
            <a:pPr marL="0" marR="0" lvl="0" indent="0" algn="ctr" rtl="0">
              <a:spcBef>
                <a:spcPts val="0"/>
              </a:spcBef>
              <a:spcAft>
                <a:spcPts val="0"/>
              </a:spcAft>
              <a:buNone/>
            </a:pPr>
            <a:r>
              <a:rPr lang="en-US" sz="4000" b="0" i="0" u="none" strike="noStrike" cap="none">
                <a:solidFill>
                  <a:srgbClr val="000000"/>
                </a:solidFill>
                <a:latin typeface="Corbel"/>
                <a:ea typeface="Corbel"/>
                <a:cs typeface="Corbel"/>
                <a:sym typeface="Corbel"/>
              </a:rPr>
              <a:t>Past President </a:t>
            </a:r>
            <a:endParaRPr/>
          </a:p>
        </p:txBody>
      </p:sp>
      <p:sp>
        <p:nvSpPr>
          <p:cNvPr id="202" name="Google Shape;202;p8"/>
          <p:cNvSpPr txBox="1"/>
          <p:nvPr/>
        </p:nvSpPr>
        <p:spPr>
          <a:xfrm>
            <a:off x="8013768" y="3549127"/>
            <a:ext cx="4178232"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St. Joseph Missionary Baptist Church</a:t>
            </a:r>
            <a:endParaRPr/>
          </a:p>
        </p:txBody>
      </p:sp>
      <p:pic>
        <p:nvPicPr>
          <p:cNvPr id="203" name="Google Shape;203;p8"/>
          <p:cNvPicPr preferRelativeResize="0"/>
          <p:nvPr/>
        </p:nvPicPr>
        <p:blipFill rotWithShape="1">
          <a:blip r:embed="rId4">
            <a:alphaModFix/>
          </a:blip>
          <a:srcRect/>
          <a:stretch/>
        </p:blipFill>
        <p:spPr>
          <a:xfrm>
            <a:off x="147062" y="0"/>
            <a:ext cx="1487572" cy="10484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77"/>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graphicFrame>
        <p:nvGraphicFramePr>
          <p:cNvPr id="747" name="Google Shape;747;p77"/>
          <p:cNvGraphicFramePr/>
          <p:nvPr/>
        </p:nvGraphicFramePr>
        <p:xfrm>
          <a:off x="2593570" y="1812174"/>
          <a:ext cx="7797339" cy="5045826"/>
        </p:xfrm>
        <a:graphic>
          <a:graphicData uri="http://schemas.openxmlformats.org/presentationml/2006/ole">
            <mc:AlternateContent xmlns:mc="http://schemas.openxmlformats.org/markup-compatibility/2006">
              <mc:Choice xmlns:v="urn:schemas-microsoft-com:vml" Requires="v">
                <p:oleObj spid="_x0000_s1031" r:id="rId4" imgW="7797339" imgH="5045826" progId="Word.Document.12">
                  <p:embed/>
                </p:oleObj>
              </mc:Choice>
              <mc:Fallback>
                <p:oleObj r:id="rId4" imgW="7797339" imgH="5045826" progId="Word.Document.12">
                  <p:embed/>
                  <p:pic>
                    <p:nvPicPr>
                      <p:cNvPr id="747" name="Google Shape;747;p77"/>
                      <p:cNvPicPr preferRelativeResize="0"/>
                      <p:nvPr/>
                    </p:nvPicPr>
                    <p:blipFill rotWithShape="1">
                      <a:blip r:embed="rId5">
                        <a:alphaModFix/>
                      </a:blip>
                      <a:srcRect/>
                      <a:stretch/>
                    </p:blipFill>
                    <p:spPr>
                      <a:xfrm>
                        <a:off x="2593570" y="1812174"/>
                        <a:ext cx="7797339" cy="5045826"/>
                      </a:xfrm>
                      <a:prstGeom prst="rect">
                        <a:avLst/>
                      </a:prstGeom>
                      <a:noFill/>
                      <a:ln>
                        <a:noFill/>
                      </a:ln>
                    </p:spPr>
                  </p:pic>
                </p:oleObj>
              </mc:Fallback>
            </mc:AlternateContent>
          </a:graphicData>
        </a:graphic>
      </p:graphicFrame>
      <p:pic>
        <p:nvPicPr>
          <p:cNvPr id="748" name="Google Shape;748;p77" descr="Text&#10;&#10;Description automatically generated with low confidence"/>
          <p:cNvPicPr preferRelativeResize="0"/>
          <p:nvPr/>
        </p:nvPicPr>
        <p:blipFill rotWithShape="1">
          <a:blip r:embed="rId6">
            <a:alphaModFix/>
          </a:blip>
          <a:srcRect/>
          <a:stretch/>
        </p:blipFill>
        <p:spPr>
          <a:xfrm>
            <a:off x="2470901" y="0"/>
            <a:ext cx="8380730" cy="1971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8"/>
          <p:cNvSpPr txBox="1">
            <a:spLocks noGrp="1"/>
          </p:cNvSpPr>
          <p:nvPr>
            <p:ph type="ctrTitle"/>
          </p:nvPr>
        </p:nvSpPr>
        <p:spPr>
          <a:xfrm>
            <a:off x="4088433" y="2643804"/>
            <a:ext cx="7683418" cy="2588991"/>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 Sunlight District</a:t>
            </a:r>
            <a:br>
              <a:rPr lang="en-US"/>
            </a:br>
            <a:r>
              <a:rPr lang="en-US"/>
              <a:t> Outreach</a:t>
            </a:r>
            <a:br>
              <a:rPr lang="en-US"/>
            </a:br>
            <a:r>
              <a:rPr lang="en-US"/>
              <a:t>Feeding  the Gulf Coast</a:t>
            </a:r>
            <a:br>
              <a:rPr lang="en-US"/>
            </a:br>
            <a:r>
              <a:rPr lang="en-US"/>
              <a:t>March 2022</a:t>
            </a:r>
            <a:endParaRPr/>
          </a:p>
        </p:txBody>
      </p:sp>
      <p:pic>
        <p:nvPicPr>
          <p:cNvPr id="754" name="Google Shape;754;p78"/>
          <p:cNvPicPr preferRelativeResize="0"/>
          <p:nvPr/>
        </p:nvPicPr>
        <p:blipFill rotWithShape="1">
          <a:blip r:embed="rId3">
            <a:alphaModFix/>
          </a:blip>
          <a:srcRect/>
          <a:stretch/>
        </p:blipFill>
        <p:spPr>
          <a:xfrm>
            <a:off x="1730733" y="1183903"/>
            <a:ext cx="2062040" cy="18928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768">
        <p:random/>
      </p:transition>
    </mc:Choice>
    <mc:Fallback xmlns="">
      <p:transition spd="slow" advClick="0" advTm="1768">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79"/>
          <p:cNvPicPr preferRelativeResize="0"/>
          <p:nvPr/>
        </p:nvPicPr>
        <p:blipFill rotWithShape="1">
          <a:blip r:embed="rId3">
            <a:alphaModFix/>
          </a:blip>
          <a:srcRect l="28481" t="22345" r="31993" b="3698"/>
          <a:stretch/>
        </p:blipFill>
        <p:spPr>
          <a:xfrm>
            <a:off x="2468880" y="0"/>
            <a:ext cx="8662416"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768">
        <p:random/>
      </p:transition>
    </mc:Choice>
    <mc:Fallback xmlns="">
      <p:transition spd="slow" advClick="0" advTm="1768">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80"/>
          <p:cNvPicPr preferRelativeResize="0"/>
          <p:nvPr/>
        </p:nvPicPr>
        <p:blipFill rotWithShape="1">
          <a:blip r:embed="rId3">
            <a:alphaModFix/>
          </a:blip>
          <a:srcRect/>
          <a:stretch/>
        </p:blipFill>
        <p:spPr>
          <a:xfrm>
            <a:off x="1828616" y="0"/>
            <a:ext cx="10287000" cy="6858000"/>
          </a:xfrm>
          <a:prstGeom prst="rect">
            <a:avLst/>
          </a:prstGeom>
          <a:noFill/>
          <a:ln>
            <a:noFill/>
          </a:ln>
        </p:spPr>
      </p:pic>
      <p:pic>
        <p:nvPicPr>
          <p:cNvPr id="766" name="Google Shape;766;p80"/>
          <p:cNvPicPr preferRelativeResize="0"/>
          <p:nvPr/>
        </p:nvPicPr>
        <p:blipFill rotWithShape="1">
          <a:blip r:embed="rId4">
            <a:alphaModFix/>
          </a:blip>
          <a:srcRect/>
          <a:stretch/>
        </p:blipFill>
        <p:spPr>
          <a:xfrm>
            <a:off x="838200" y="4465260"/>
            <a:ext cx="893388" cy="8805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81"/>
          <p:cNvPicPr preferRelativeResize="0"/>
          <p:nvPr/>
        </p:nvPicPr>
        <p:blipFill rotWithShape="1">
          <a:blip r:embed="rId3">
            <a:alphaModFix/>
          </a:blip>
          <a:srcRect/>
          <a:stretch/>
        </p:blipFill>
        <p:spPr>
          <a:xfrm>
            <a:off x="2071182" y="-107005"/>
            <a:ext cx="10287000" cy="6858000"/>
          </a:xfrm>
          <a:prstGeom prst="rect">
            <a:avLst/>
          </a:prstGeom>
          <a:noFill/>
          <a:ln>
            <a:noFill/>
          </a:ln>
        </p:spPr>
      </p:pic>
      <p:pic>
        <p:nvPicPr>
          <p:cNvPr id="772" name="Google Shape;772;p81"/>
          <p:cNvPicPr preferRelativeResize="0"/>
          <p:nvPr/>
        </p:nvPicPr>
        <p:blipFill rotWithShape="1">
          <a:blip r:embed="rId4">
            <a:alphaModFix/>
          </a:blip>
          <a:srcRect/>
          <a:stretch/>
        </p:blipFill>
        <p:spPr>
          <a:xfrm>
            <a:off x="876300" y="4564380"/>
            <a:ext cx="808282" cy="7966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82"/>
          <p:cNvPicPr preferRelativeResize="0"/>
          <p:nvPr/>
        </p:nvPicPr>
        <p:blipFill rotWithShape="1">
          <a:blip r:embed="rId3">
            <a:alphaModFix/>
          </a:blip>
          <a:srcRect/>
          <a:stretch/>
        </p:blipFill>
        <p:spPr>
          <a:xfrm>
            <a:off x="1711258" y="111868"/>
            <a:ext cx="10287000" cy="6634264"/>
          </a:xfrm>
          <a:prstGeom prst="rect">
            <a:avLst/>
          </a:prstGeom>
          <a:noFill/>
          <a:ln>
            <a:noFill/>
          </a:ln>
        </p:spPr>
      </p:pic>
      <p:pic>
        <p:nvPicPr>
          <p:cNvPr id="778" name="Google Shape;778;p82"/>
          <p:cNvPicPr preferRelativeResize="0"/>
          <p:nvPr/>
        </p:nvPicPr>
        <p:blipFill rotWithShape="1">
          <a:blip r:embed="rId4">
            <a:alphaModFix/>
          </a:blip>
          <a:srcRect/>
          <a:stretch/>
        </p:blipFill>
        <p:spPr>
          <a:xfrm>
            <a:off x="856588" y="4594860"/>
            <a:ext cx="854670" cy="8423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83"/>
          <p:cNvPicPr preferRelativeResize="0"/>
          <p:nvPr/>
        </p:nvPicPr>
        <p:blipFill rotWithShape="1">
          <a:blip r:embed="rId3">
            <a:alphaModFix/>
          </a:blip>
          <a:srcRect/>
          <a:stretch/>
        </p:blipFill>
        <p:spPr>
          <a:xfrm>
            <a:off x="1996440" y="87549"/>
            <a:ext cx="10069911" cy="6578600"/>
          </a:xfrm>
          <a:prstGeom prst="rect">
            <a:avLst/>
          </a:prstGeom>
          <a:noFill/>
          <a:ln>
            <a:noFill/>
          </a:ln>
        </p:spPr>
      </p:pic>
      <p:pic>
        <p:nvPicPr>
          <p:cNvPr id="784" name="Google Shape;784;p83"/>
          <p:cNvPicPr preferRelativeResize="0"/>
          <p:nvPr/>
        </p:nvPicPr>
        <p:blipFill rotWithShape="1">
          <a:blip r:embed="rId4">
            <a:alphaModFix/>
          </a:blip>
          <a:srcRect/>
          <a:stretch/>
        </p:blipFill>
        <p:spPr>
          <a:xfrm>
            <a:off x="883920" y="4579561"/>
            <a:ext cx="762000" cy="7510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84"/>
          <p:cNvPicPr preferRelativeResize="0"/>
          <p:nvPr/>
        </p:nvPicPr>
        <p:blipFill rotWithShape="1">
          <a:blip r:embed="rId3">
            <a:alphaModFix/>
          </a:blip>
          <a:srcRect/>
          <a:stretch/>
        </p:blipFill>
        <p:spPr>
          <a:xfrm>
            <a:off x="1730713" y="165370"/>
            <a:ext cx="10287000" cy="6858000"/>
          </a:xfrm>
          <a:prstGeom prst="rect">
            <a:avLst/>
          </a:prstGeom>
          <a:noFill/>
          <a:ln>
            <a:noFill/>
          </a:ln>
        </p:spPr>
      </p:pic>
      <p:pic>
        <p:nvPicPr>
          <p:cNvPr id="790" name="Google Shape;790;p84"/>
          <p:cNvPicPr preferRelativeResize="0"/>
          <p:nvPr/>
        </p:nvPicPr>
        <p:blipFill rotWithShape="1">
          <a:blip r:embed="rId4">
            <a:alphaModFix/>
          </a:blip>
          <a:srcRect/>
          <a:stretch/>
        </p:blipFill>
        <p:spPr>
          <a:xfrm>
            <a:off x="891540" y="4668475"/>
            <a:ext cx="718128" cy="7077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85"/>
          <p:cNvPicPr preferRelativeResize="0"/>
          <p:nvPr/>
        </p:nvPicPr>
        <p:blipFill rotWithShape="1">
          <a:blip r:embed="rId3">
            <a:alphaModFix/>
          </a:blip>
          <a:srcRect/>
          <a:stretch/>
        </p:blipFill>
        <p:spPr>
          <a:xfrm>
            <a:off x="1827990" y="0"/>
            <a:ext cx="10287000" cy="6858000"/>
          </a:xfrm>
          <a:prstGeom prst="rect">
            <a:avLst/>
          </a:prstGeom>
          <a:noFill/>
          <a:ln>
            <a:noFill/>
          </a:ln>
        </p:spPr>
      </p:pic>
      <p:pic>
        <p:nvPicPr>
          <p:cNvPr id="796" name="Google Shape;796;p85"/>
          <p:cNvPicPr preferRelativeResize="0"/>
          <p:nvPr/>
        </p:nvPicPr>
        <p:blipFill rotWithShape="1">
          <a:blip r:embed="rId4">
            <a:alphaModFix/>
          </a:blip>
          <a:srcRect/>
          <a:stretch/>
        </p:blipFill>
        <p:spPr>
          <a:xfrm>
            <a:off x="934602" y="4526221"/>
            <a:ext cx="650358" cy="693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86"/>
          <p:cNvSpPr txBox="1">
            <a:spLocks noGrp="1"/>
          </p:cNvSpPr>
          <p:nvPr>
            <p:ph type="ctrTitle"/>
          </p:nvPr>
        </p:nvSpPr>
        <p:spPr>
          <a:xfrm>
            <a:off x="3251835" y="2595717"/>
            <a:ext cx="8460418" cy="2989006"/>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6000"/>
              <a:buFont typeface="Corbel"/>
              <a:buNone/>
            </a:pPr>
            <a:r>
              <a:rPr lang="en-US"/>
              <a:t>Supporting Waterfront Rescue Mission</a:t>
            </a:r>
            <a:br>
              <a:rPr lang="en-US"/>
            </a:br>
            <a:r>
              <a:rPr lang="en-US"/>
              <a:t>*2 Visits*</a:t>
            </a:r>
            <a:endParaRPr/>
          </a:p>
        </p:txBody>
      </p:sp>
      <p:pic>
        <p:nvPicPr>
          <p:cNvPr id="802" name="Google Shape;802;p86"/>
          <p:cNvPicPr preferRelativeResize="0"/>
          <p:nvPr/>
        </p:nvPicPr>
        <p:blipFill rotWithShape="1">
          <a:blip r:embed="rId3">
            <a:alphaModFix/>
          </a:blip>
          <a:srcRect/>
          <a:stretch/>
        </p:blipFill>
        <p:spPr>
          <a:xfrm>
            <a:off x="6096000" y="48096"/>
            <a:ext cx="2497976" cy="21284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p:nvPr/>
        </p:nvSpPr>
        <p:spPr>
          <a:xfrm>
            <a:off x="1876424" y="208654"/>
            <a:ext cx="8439150" cy="15234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00000"/>
                </a:solidFill>
                <a:latin typeface="Corbel"/>
                <a:ea typeface="Corbel"/>
                <a:cs typeface="Corbel"/>
                <a:sym typeface="Corbel"/>
              </a:rPr>
              <a:t>Sister Althea Ford </a:t>
            </a:r>
            <a:endParaRPr/>
          </a:p>
          <a:p>
            <a:pPr marL="0" marR="0" lvl="0" indent="0" algn="ctr" rtl="0">
              <a:spcBef>
                <a:spcPts val="0"/>
              </a:spcBef>
              <a:spcAft>
                <a:spcPts val="0"/>
              </a:spcAft>
              <a:buNone/>
            </a:pPr>
            <a:endParaRPr sz="900" b="1" i="0" u="none" strike="noStrike" cap="none">
              <a:solidFill>
                <a:srgbClr val="000000"/>
              </a:solidFill>
              <a:latin typeface="Corbel"/>
              <a:ea typeface="Corbel"/>
              <a:cs typeface="Corbel"/>
              <a:sym typeface="Corbel"/>
            </a:endParaRPr>
          </a:p>
          <a:p>
            <a:pPr marL="0" marR="0" lvl="0" indent="0" algn="ctr" rtl="0">
              <a:spcBef>
                <a:spcPts val="0"/>
              </a:spcBef>
              <a:spcAft>
                <a:spcPts val="0"/>
              </a:spcAft>
              <a:buNone/>
            </a:pPr>
            <a:r>
              <a:rPr lang="en-US" sz="4000" b="0" i="0" u="none" strike="noStrike" cap="none">
                <a:solidFill>
                  <a:srgbClr val="000000"/>
                </a:solidFill>
                <a:latin typeface="Corbel"/>
                <a:ea typeface="Corbel"/>
                <a:cs typeface="Corbel"/>
                <a:sym typeface="Corbel"/>
              </a:rPr>
              <a:t>President</a:t>
            </a:r>
            <a:endParaRPr/>
          </a:p>
        </p:txBody>
      </p:sp>
      <p:pic>
        <p:nvPicPr>
          <p:cNvPr id="209" name="Google Shape;209;p9"/>
          <p:cNvPicPr preferRelativeResize="0"/>
          <p:nvPr/>
        </p:nvPicPr>
        <p:blipFill rotWithShape="1">
          <a:blip r:embed="rId3">
            <a:alphaModFix/>
          </a:blip>
          <a:srcRect/>
          <a:stretch/>
        </p:blipFill>
        <p:spPr>
          <a:xfrm rot="5400000">
            <a:off x="3630849" y="2129342"/>
            <a:ext cx="4974198" cy="406581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10" name="Google Shape;210;p9"/>
          <p:cNvSpPr txBox="1"/>
          <p:nvPr/>
        </p:nvSpPr>
        <p:spPr>
          <a:xfrm>
            <a:off x="8251414" y="3742614"/>
            <a:ext cx="394058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Corinthian Missionary</a:t>
            </a:r>
            <a:endParaRPr/>
          </a:p>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Baptist Church</a:t>
            </a:r>
            <a:endParaRPr/>
          </a:p>
        </p:txBody>
      </p:sp>
      <p:pic>
        <p:nvPicPr>
          <p:cNvPr id="211" name="Google Shape;211;p9"/>
          <p:cNvPicPr preferRelativeResize="0"/>
          <p:nvPr/>
        </p:nvPicPr>
        <p:blipFill rotWithShape="1">
          <a:blip r:embed="rId4">
            <a:alphaModFix/>
          </a:blip>
          <a:srcRect/>
          <a:stretch/>
        </p:blipFill>
        <p:spPr>
          <a:xfrm>
            <a:off x="130628" y="0"/>
            <a:ext cx="1487572" cy="10484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820">
        <p:random/>
      </p:transition>
    </mc:Choice>
    <mc:Fallback xmlns="">
      <p:transition spd="slow" advClick="0" advTm="820">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87"/>
          <p:cNvPicPr preferRelativeResize="0"/>
          <p:nvPr/>
        </p:nvPicPr>
        <p:blipFill rotWithShape="1">
          <a:blip r:embed="rId3">
            <a:alphaModFix/>
          </a:blip>
          <a:srcRect t="19291" r="41605"/>
          <a:stretch/>
        </p:blipFill>
        <p:spPr>
          <a:xfrm>
            <a:off x="7141465" y="0"/>
            <a:ext cx="5050536" cy="6858000"/>
          </a:xfrm>
          <a:prstGeom prst="rect">
            <a:avLst/>
          </a:prstGeom>
          <a:noFill/>
          <a:ln>
            <a:noFill/>
          </a:ln>
        </p:spPr>
      </p:pic>
      <p:pic>
        <p:nvPicPr>
          <p:cNvPr id="808" name="Google Shape;808;p87"/>
          <p:cNvPicPr preferRelativeResize="0"/>
          <p:nvPr/>
        </p:nvPicPr>
        <p:blipFill rotWithShape="1">
          <a:blip r:embed="rId4">
            <a:alphaModFix/>
          </a:blip>
          <a:srcRect l="13910"/>
          <a:stretch/>
        </p:blipFill>
        <p:spPr>
          <a:xfrm>
            <a:off x="2421391" y="-18288"/>
            <a:ext cx="4720074" cy="6858000"/>
          </a:xfrm>
          <a:prstGeom prst="rect">
            <a:avLst/>
          </a:prstGeom>
          <a:noFill/>
          <a:ln>
            <a:noFill/>
          </a:ln>
        </p:spPr>
      </p:pic>
      <p:pic>
        <p:nvPicPr>
          <p:cNvPr id="809" name="Google Shape;809;p87"/>
          <p:cNvPicPr preferRelativeResize="0"/>
          <p:nvPr/>
        </p:nvPicPr>
        <p:blipFill rotWithShape="1">
          <a:blip r:embed="rId5">
            <a:alphaModFix/>
          </a:blip>
          <a:srcRect/>
          <a:stretch/>
        </p:blipFill>
        <p:spPr>
          <a:xfrm>
            <a:off x="777241" y="4625340"/>
            <a:ext cx="609432" cy="6886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8"/>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pic>
        <p:nvPicPr>
          <p:cNvPr id="815" name="Google Shape;815;p88"/>
          <p:cNvPicPr preferRelativeResize="0"/>
          <p:nvPr/>
        </p:nvPicPr>
        <p:blipFill rotWithShape="1">
          <a:blip r:embed="rId3">
            <a:alphaModFix/>
          </a:blip>
          <a:srcRect t="27652" r="11087" b="10688"/>
          <a:stretch/>
        </p:blipFill>
        <p:spPr>
          <a:xfrm>
            <a:off x="2004323" y="3896140"/>
            <a:ext cx="10187677" cy="2961860"/>
          </a:xfrm>
          <a:prstGeom prst="rect">
            <a:avLst/>
          </a:prstGeom>
          <a:noFill/>
          <a:ln>
            <a:noFill/>
          </a:ln>
        </p:spPr>
      </p:pic>
      <p:pic>
        <p:nvPicPr>
          <p:cNvPr id="816" name="Google Shape;816;p88"/>
          <p:cNvPicPr preferRelativeResize="0"/>
          <p:nvPr/>
        </p:nvPicPr>
        <p:blipFill rotWithShape="1">
          <a:blip r:embed="rId4">
            <a:alphaModFix/>
          </a:blip>
          <a:srcRect l="18290"/>
          <a:stretch/>
        </p:blipFill>
        <p:spPr>
          <a:xfrm>
            <a:off x="1311753" y="0"/>
            <a:ext cx="5480769" cy="3896140"/>
          </a:xfrm>
          <a:prstGeom prst="rect">
            <a:avLst/>
          </a:prstGeom>
          <a:noFill/>
          <a:ln>
            <a:noFill/>
          </a:ln>
        </p:spPr>
      </p:pic>
      <p:pic>
        <p:nvPicPr>
          <p:cNvPr id="817" name="Google Shape;817;p88"/>
          <p:cNvPicPr preferRelativeResize="0"/>
          <p:nvPr/>
        </p:nvPicPr>
        <p:blipFill rotWithShape="1">
          <a:blip r:embed="rId5">
            <a:alphaModFix/>
          </a:blip>
          <a:srcRect/>
          <a:stretch/>
        </p:blipFill>
        <p:spPr>
          <a:xfrm>
            <a:off x="6711232" y="11430"/>
            <a:ext cx="5480768" cy="3884710"/>
          </a:xfrm>
          <a:prstGeom prst="rect">
            <a:avLst/>
          </a:prstGeom>
          <a:noFill/>
          <a:ln>
            <a:noFill/>
          </a:ln>
        </p:spPr>
      </p:pic>
      <p:pic>
        <p:nvPicPr>
          <p:cNvPr id="818" name="Google Shape;818;p88"/>
          <p:cNvPicPr preferRelativeResize="0"/>
          <p:nvPr/>
        </p:nvPicPr>
        <p:blipFill rotWithShape="1">
          <a:blip r:embed="rId6">
            <a:alphaModFix/>
          </a:blip>
          <a:srcRect/>
          <a:stretch/>
        </p:blipFill>
        <p:spPr>
          <a:xfrm>
            <a:off x="832807" y="4507525"/>
            <a:ext cx="957893" cy="8162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89"/>
          <p:cNvPicPr preferRelativeResize="0"/>
          <p:nvPr/>
        </p:nvPicPr>
        <p:blipFill rotWithShape="1">
          <a:blip r:embed="rId3">
            <a:alphaModFix/>
          </a:blip>
          <a:srcRect l="2087" t="1506" r="15535" b="-1506"/>
          <a:stretch/>
        </p:blipFill>
        <p:spPr>
          <a:xfrm>
            <a:off x="2247900" y="0"/>
            <a:ext cx="8877300" cy="7010400"/>
          </a:xfrm>
          <a:prstGeom prst="rect">
            <a:avLst/>
          </a:prstGeom>
          <a:noFill/>
          <a:ln>
            <a:noFill/>
          </a:ln>
        </p:spPr>
      </p:pic>
      <p:pic>
        <p:nvPicPr>
          <p:cNvPr id="824" name="Google Shape;824;p89"/>
          <p:cNvPicPr preferRelativeResize="0"/>
          <p:nvPr/>
        </p:nvPicPr>
        <p:blipFill rotWithShape="1">
          <a:blip r:embed="rId4">
            <a:alphaModFix/>
          </a:blip>
          <a:srcRect/>
          <a:stretch/>
        </p:blipFill>
        <p:spPr>
          <a:xfrm>
            <a:off x="820440" y="4595396"/>
            <a:ext cx="815930" cy="6952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p90"/>
          <p:cNvPicPr preferRelativeResize="0"/>
          <p:nvPr/>
        </p:nvPicPr>
        <p:blipFill rotWithShape="1">
          <a:blip r:embed="rId3">
            <a:alphaModFix/>
          </a:blip>
          <a:srcRect/>
          <a:stretch/>
        </p:blipFill>
        <p:spPr>
          <a:xfrm>
            <a:off x="927125" y="4411980"/>
            <a:ext cx="990070" cy="942604"/>
          </a:xfrm>
          <a:prstGeom prst="rect">
            <a:avLst/>
          </a:prstGeom>
          <a:noFill/>
          <a:ln>
            <a:noFill/>
          </a:ln>
        </p:spPr>
      </p:pic>
      <p:pic>
        <p:nvPicPr>
          <p:cNvPr id="830" name="Google Shape;830;p90"/>
          <p:cNvPicPr preferRelativeResize="0"/>
          <p:nvPr/>
        </p:nvPicPr>
        <p:blipFill rotWithShape="1">
          <a:blip r:embed="rId4">
            <a:alphaModFix/>
          </a:blip>
          <a:srcRect/>
          <a:stretch/>
        </p:blipFill>
        <p:spPr>
          <a:xfrm>
            <a:off x="2480188" y="59635"/>
            <a:ext cx="9132692" cy="66337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91"/>
          <p:cNvPicPr preferRelativeResize="0"/>
          <p:nvPr/>
        </p:nvPicPr>
        <p:blipFill rotWithShape="1">
          <a:blip r:embed="rId3">
            <a:alphaModFix/>
          </a:blip>
          <a:srcRect/>
          <a:stretch/>
        </p:blipFill>
        <p:spPr>
          <a:xfrm>
            <a:off x="2402817" y="0"/>
            <a:ext cx="8473440" cy="6858000"/>
          </a:xfrm>
          <a:prstGeom prst="rect">
            <a:avLst/>
          </a:prstGeom>
          <a:noFill/>
          <a:ln>
            <a:noFill/>
          </a:ln>
        </p:spPr>
      </p:pic>
      <p:pic>
        <p:nvPicPr>
          <p:cNvPr id="836" name="Google Shape;836;p91"/>
          <p:cNvPicPr preferRelativeResize="0"/>
          <p:nvPr/>
        </p:nvPicPr>
        <p:blipFill rotWithShape="1">
          <a:blip r:embed="rId4">
            <a:alphaModFix/>
          </a:blip>
          <a:srcRect/>
          <a:stretch/>
        </p:blipFill>
        <p:spPr>
          <a:xfrm>
            <a:off x="1060815" y="3597310"/>
            <a:ext cx="1038411" cy="884813"/>
          </a:xfrm>
          <a:prstGeom prst="rect">
            <a:avLst/>
          </a:prstGeom>
          <a:noFill/>
          <a:ln>
            <a:noFill/>
          </a:ln>
        </p:spPr>
      </p:pic>
      <p:pic>
        <p:nvPicPr>
          <p:cNvPr id="837" name="Google Shape;837;p91"/>
          <p:cNvPicPr preferRelativeResize="0"/>
          <p:nvPr/>
        </p:nvPicPr>
        <p:blipFill rotWithShape="1">
          <a:blip r:embed="rId4">
            <a:alphaModFix/>
          </a:blip>
          <a:srcRect/>
          <a:stretch/>
        </p:blipFill>
        <p:spPr>
          <a:xfrm>
            <a:off x="11019073" y="3597310"/>
            <a:ext cx="1038411" cy="8848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92"/>
          <p:cNvPicPr preferRelativeResize="0"/>
          <p:nvPr/>
        </p:nvPicPr>
        <p:blipFill rotWithShape="1">
          <a:blip r:embed="rId3">
            <a:alphaModFix/>
          </a:blip>
          <a:srcRect l="43382"/>
          <a:stretch/>
        </p:blipFill>
        <p:spPr>
          <a:xfrm>
            <a:off x="1998339" y="0"/>
            <a:ext cx="2622923" cy="3662139"/>
          </a:xfrm>
          <a:prstGeom prst="rect">
            <a:avLst/>
          </a:prstGeom>
          <a:noFill/>
          <a:ln>
            <a:noFill/>
          </a:ln>
        </p:spPr>
      </p:pic>
      <p:pic>
        <p:nvPicPr>
          <p:cNvPr id="843" name="Google Shape;843;p92"/>
          <p:cNvPicPr preferRelativeResize="0"/>
          <p:nvPr/>
        </p:nvPicPr>
        <p:blipFill rotWithShape="1">
          <a:blip r:embed="rId4">
            <a:alphaModFix/>
          </a:blip>
          <a:srcRect t="16784" r="6607" b="15904"/>
          <a:stretch/>
        </p:blipFill>
        <p:spPr>
          <a:xfrm>
            <a:off x="1998339" y="3762379"/>
            <a:ext cx="10220731" cy="3125523"/>
          </a:xfrm>
          <a:prstGeom prst="rect">
            <a:avLst/>
          </a:prstGeom>
          <a:noFill/>
          <a:ln>
            <a:noFill/>
          </a:ln>
        </p:spPr>
      </p:pic>
      <p:pic>
        <p:nvPicPr>
          <p:cNvPr id="844" name="Google Shape;844;p92"/>
          <p:cNvPicPr preferRelativeResize="0"/>
          <p:nvPr/>
        </p:nvPicPr>
        <p:blipFill rotWithShape="1">
          <a:blip r:embed="rId5">
            <a:alphaModFix/>
          </a:blip>
          <a:srcRect/>
          <a:stretch/>
        </p:blipFill>
        <p:spPr>
          <a:xfrm>
            <a:off x="5510342" y="1597354"/>
            <a:ext cx="1171316" cy="998059"/>
          </a:xfrm>
          <a:prstGeom prst="rect">
            <a:avLst/>
          </a:prstGeom>
          <a:noFill/>
          <a:ln>
            <a:noFill/>
          </a:ln>
        </p:spPr>
      </p:pic>
      <p:pic>
        <p:nvPicPr>
          <p:cNvPr id="845" name="Google Shape;845;p92"/>
          <p:cNvPicPr preferRelativeResize="0"/>
          <p:nvPr/>
        </p:nvPicPr>
        <p:blipFill rotWithShape="1">
          <a:blip r:embed="rId6">
            <a:alphaModFix/>
          </a:blip>
          <a:srcRect l="22592" t="15998" b="30167"/>
          <a:stretch/>
        </p:blipFill>
        <p:spPr>
          <a:xfrm>
            <a:off x="7570738" y="0"/>
            <a:ext cx="4387568" cy="37324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93"/>
          <p:cNvPicPr preferRelativeResize="0"/>
          <p:nvPr/>
        </p:nvPicPr>
        <p:blipFill rotWithShape="1">
          <a:blip r:embed="rId3">
            <a:alphaModFix/>
          </a:blip>
          <a:srcRect/>
          <a:stretch/>
        </p:blipFill>
        <p:spPr>
          <a:xfrm>
            <a:off x="2598420" y="0"/>
            <a:ext cx="5143500" cy="6858000"/>
          </a:xfrm>
          <a:prstGeom prst="rect">
            <a:avLst/>
          </a:prstGeom>
          <a:noFill/>
          <a:ln>
            <a:noFill/>
          </a:ln>
        </p:spPr>
      </p:pic>
      <p:pic>
        <p:nvPicPr>
          <p:cNvPr id="851" name="Google Shape;851;p93"/>
          <p:cNvPicPr preferRelativeResize="0"/>
          <p:nvPr/>
        </p:nvPicPr>
        <p:blipFill rotWithShape="1">
          <a:blip r:embed="rId4">
            <a:alphaModFix/>
          </a:blip>
          <a:srcRect/>
          <a:stretch/>
        </p:blipFill>
        <p:spPr>
          <a:xfrm>
            <a:off x="965328" y="4231883"/>
            <a:ext cx="1494700" cy="1273609"/>
          </a:xfrm>
          <a:prstGeom prst="rect">
            <a:avLst/>
          </a:prstGeom>
          <a:noFill/>
          <a:ln>
            <a:noFill/>
          </a:ln>
        </p:spPr>
      </p:pic>
      <p:pic>
        <p:nvPicPr>
          <p:cNvPr id="852" name="Google Shape;852;p93"/>
          <p:cNvPicPr preferRelativeResize="0"/>
          <p:nvPr/>
        </p:nvPicPr>
        <p:blipFill rotWithShape="1">
          <a:blip r:embed="rId5">
            <a:alphaModFix/>
          </a:blip>
          <a:srcRect t="16999"/>
          <a:stretch/>
        </p:blipFill>
        <p:spPr>
          <a:xfrm>
            <a:off x="7880312" y="0"/>
            <a:ext cx="51435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94"/>
          <p:cNvSpPr txBox="1">
            <a:spLocks noGrp="1"/>
          </p:cNvSpPr>
          <p:nvPr>
            <p:ph type="ctrTitle"/>
          </p:nvPr>
        </p:nvSpPr>
        <p:spPr>
          <a:xfrm>
            <a:off x="3319677" y="2261873"/>
            <a:ext cx="8764167" cy="412022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6000"/>
              <a:buFont typeface="Corbel"/>
              <a:buNone/>
            </a:pPr>
            <a:r>
              <a:rPr lang="en-US"/>
              <a:t> Outreach</a:t>
            </a:r>
            <a:br>
              <a:rPr lang="en-US"/>
            </a:br>
            <a:r>
              <a:rPr lang="en-US"/>
              <a:t>Fashion Share</a:t>
            </a:r>
            <a:br>
              <a:rPr lang="en-US"/>
            </a:br>
            <a:r>
              <a:rPr lang="en-US"/>
              <a:t>Love Baskets</a:t>
            </a:r>
            <a:br>
              <a:rPr lang="en-US"/>
            </a:br>
            <a:r>
              <a:rPr lang="en-US"/>
              <a:t>2021</a:t>
            </a:r>
            <a:endParaRPr/>
          </a:p>
        </p:txBody>
      </p:sp>
      <p:pic>
        <p:nvPicPr>
          <p:cNvPr id="858" name="Google Shape;858;p94"/>
          <p:cNvPicPr preferRelativeResize="0"/>
          <p:nvPr/>
        </p:nvPicPr>
        <p:blipFill rotWithShape="1">
          <a:blip r:embed="rId3">
            <a:alphaModFix/>
          </a:blip>
          <a:srcRect/>
          <a:stretch/>
        </p:blipFill>
        <p:spPr>
          <a:xfrm>
            <a:off x="6096000" y="48096"/>
            <a:ext cx="2497976" cy="21284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1768">
        <p:random/>
      </p:transition>
    </mc:Choice>
    <mc:Fallback xmlns="">
      <p:transition spd="slow" advClick="0" advTm="1768">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95"/>
          <p:cNvPicPr preferRelativeResize="0"/>
          <p:nvPr/>
        </p:nvPicPr>
        <p:blipFill rotWithShape="1">
          <a:blip r:embed="rId3">
            <a:alphaModFix/>
          </a:blip>
          <a:srcRect l="16973"/>
          <a:stretch/>
        </p:blipFill>
        <p:spPr>
          <a:xfrm>
            <a:off x="5808670" y="851902"/>
            <a:ext cx="3388596" cy="4980375"/>
          </a:xfrm>
          <a:prstGeom prst="rect">
            <a:avLst/>
          </a:prstGeom>
          <a:noFill/>
          <a:ln>
            <a:noFill/>
          </a:ln>
        </p:spPr>
      </p:pic>
      <p:pic>
        <p:nvPicPr>
          <p:cNvPr id="864" name="Google Shape;864;p95"/>
          <p:cNvPicPr preferRelativeResize="0"/>
          <p:nvPr/>
        </p:nvPicPr>
        <p:blipFill rotWithShape="1">
          <a:blip r:embed="rId4">
            <a:alphaModFix/>
          </a:blip>
          <a:srcRect l="-3221" t="39489" r="38016" b="14457"/>
          <a:stretch/>
        </p:blipFill>
        <p:spPr>
          <a:xfrm>
            <a:off x="5632081" y="3836321"/>
            <a:ext cx="3511918" cy="1995957"/>
          </a:xfrm>
          <a:prstGeom prst="rect">
            <a:avLst/>
          </a:prstGeom>
          <a:noFill/>
          <a:ln>
            <a:noFill/>
          </a:ln>
        </p:spPr>
      </p:pic>
      <p:pic>
        <p:nvPicPr>
          <p:cNvPr id="865" name="Google Shape;865;p95"/>
          <p:cNvPicPr preferRelativeResize="0"/>
          <p:nvPr/>
        </p:nvPicPr>
        <p:blipFill rotWithShape="1">
          <a:blip r:embed="rId5">
            <a:alphaModFix/>
          </a:blip>
          <a:srcRect b="32135"/>
          <a:stretch/>
        </p:blipFill>
        <p:spPr>
          <a:xfrm>
            <a:off x="1435242" y="851903"/>
            <a:ext cx="4266896" cy="4980375"/>
          </a:xfrm>
          <a:prstGeom prst="rect">
            <a:avLst/>
          </a:prstGeom>
          <a:noFill/>
          <a:ln>
            <a:noFill/>
          </a:ln>
        </p:spPr>
      </p:pic>
      <p:pic>
        <p:nvPicPr>
          <p:cNvPr id="866" name="Google Shape;866;p95"/>
          <p:cNvPicPr preferRelativeResize="0"/>
          <p:nvPr/>
        </p:nvPicPr>
        <p:blipFill rotWithShape="1">
          <a:blip r:embed="rId6">
            <a:alphaModFix/>
          </a:blip>
          <a:srcRect/>
          <a:stretch/>
        </p:blipFill>
        <p:spPr>
          <a:xfrm>
            <a:off x="9197266" y="851902"/>
            <a:ext cx="2708904" cy="2984419"/>
          </a:xfrm>
          <a:prstGeom prst="rect">
            <a:avLst/>
          </a:prstGeom>
          <a:noFill/>
          <a:ln>
            <a:noFill/>
          </a:ln>
        </p:spPr>
      </p:pic>
      <p:pic>
        <p:nvPicPr>
          <p:cNvPr id="867" name="Google Shape;867;p95"/>
          <p:cNvPicPr preferRelativeResize="0"/>
          <p:nvPr/>
        </p:nvPicPr>
        <p:blipFill rotWithShape="1">
          <a:blip r:embed="rId7">
            <a:alphaModFix/>
          </a:blip>
          <a:srcRect/>
          <a:stretch/>
        </p:blipFill>
        <p:spPr>
          <a:xfrm rot="5400000">
            <a:off x="8969734" y="2869209"/>
            <a:ext cx="3163967" cy="27621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96"/>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   </a:t>
            </a:r>
            <a:endParaRPr sz="2800" b="1" i="0" u="none" strike="noStrike" cap="none">
              <a:solidFill>
                <a:srgbClr val="000000"/>
              </a:solidFill>
              <a:latin typeface="Corbel"/>
              <a:ea typeface="Corbel"/>
              <a:cs typeface="Corbel"/>
              <a:sym typeface="Corbel"/>
            </a:endParaRPr>
          </a:p>
        </p:txBody>
      </p:sp>
      <p:pic>
        <p:nvPicPr>
          <p:cNvPr id="873" name="Google Shape;873;p96"/>
          <p:cNvPicPr preferRelativeResize="0"/>
          <p:nvPr/>
        </p:nvPicPr>
        <p:blipFill rotWithShape="1">
          <a:blip r:embed="rId3">
            <a:alphaModFix/>
          </a:blip>
          <a:srcRect l="388" t="18123" r="-388" b="6472"/>
          <a:stretch/>
        </p:blipFill>
        <p:spPr>
          <a:xfrm>
            <a:off x="1480284" y="3162127"/>
            <a:ext cx="6069481" cy="3551674"/>
          </a:xfrm>
          <a:prstGeom prst="rect">
            <a:avLst/>
          </a:prstGeom>
          <a:noFill/>
          <a:ln>
            <a:noFill/>
          </a:ln>
        </p:spPr>
      </p:pic>
      <p:pic>
        <p:nvPicPr>
          <p:cNvPr id="874" name="Google Shape;874;p96"/>
          <p:cNvPicPr preferRelativeResize="0"/>
          <p:nvPr/>
        </p:nvPicPr>
        <p:blipFill rotWithShape="1">
          <a:blip r:embed="rId4">
            <a:alphaModFix/>
          </a:blip>
          <a:srcRect t="23810"/>
          <a:stretch/>
        </p:blipFill>
        <p:spPr>
          <a:xfrm>
            <a:off x="1480284" y="80272"/>
            <a:ext cx="6035040" cy="3081856"/>
          </a:xfrm>
          <a:prstGeom prst="rect">
            <a:avLst/>
          </a:prstGeom>
          <a:noFill/>
          <a:ln>
            <a:noFill/>
          </a:ln>
        </p:spPr>
      </p:pic>
      <p:pic>
        <p:nvPicPr>
          <p:cNvPr id="875" name="Google Shape;875;p96"/>
          <p:cNvPicPr preferRelativeResize="0"/>
          <p:nvPr/>
        </p:nvPicPr>
        <p:blipFill rotWithShape="1">
          <a:blip r:embed="rId5">
            <a:alphaModFix/>
          </a:blip>
          <a:srcRect l="-1276" t="29092" r="1276" b="13933"/>
          <a:stretch/>
        </p:blipFill>
        <p:spPr>
          <a:xfrm>
            <a:off x="7653092" y="188568"/>
            <a:ext cx="4957931" cy="2973559"/>
          </a:xfrm>
          <a:prstGeom prst="rect">
            <a:avLst/>
          </a:prstGeom>
          <a:noFill/>
          <a:ln>
            <a:noFill/>
          </a:ln>
        </p:spPr>
      </p:pic>
      <p:pic>
        <p:nvPicPr>
          <p:cNvPr id="876" name="Google Shape;876;p96"/>
          <p:cNvPicPr preferRelativeResize="0"/>
          <p:nvPr/>
        </p:nvPicPr>
        <p:blipFill rotWithShape="1">
          <a:blip r:embed="rId6">
            <a:alphaModFix/>
          </a:blip>
          <a:srcRect t="22316"/>
          <a:stretch/>
        </p:blipFill>
        <p:spPr>
          <a:xfrm>
            <a:off x="7653092" y="3117757"/>
            <a:ext cx="4957930" cy="35960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advClick="0" advTm="2000">
        <p:random/>
      </p:transition>
    </mc:Choice>
    <mc:Fallback xmlns="">
      <p:transition spd="slow" advClick="0" advTm="2000">
        <p:random/>
      </p:transition>
    </mc:Fallback>
  </mc:AlternateContent>
</p:sld>
</file>

<file path=ppt/theme/theme1.xml><?xml version="1.0" encoding="utf-8"?>
<a:theme xmlns:a="http://schemas.openxmlformats.org/drawingml/2006/main" name="Parallax">
  <a:themeElements>
    <a:clrScheme name="Custom 1">
      <a:dk1>
        <a:srgbClr val="000000"/>
      </a:dk1>
      <a:lt1>
        <a:srgbClr val="FFFFFF"/>
      </a:lt1>
      <a:dk2>
        <a:srgbClr val="212121"/>
      </a:dk2>
      <a:lt2>
        <a:srgbClr val="FFFFFF"/>
      </a:lt2>
      <a:accent1>
        <a:srgbClr val="FF0000"/>
      </a:accent1>
      <a:accent2>
        <a:srgbClr val="212121"/>
      </a:accent2>
      <a:accent3>
        <a:srgbClr val="EAAC35"/>
      </a:accent3>
      <a:accent4>
        <a:srgbClr val="9BAF68"/>
      </a:accent4>
      <a:accent5>
        <a:srgbClr val="68B9A6"/>
      </a:accent5>
      <a:accent6>
        <a:srgbClr val="50B1D4"/>
      </a:accent6>
      <a:hlink>
        <a:srgbClr val="E46416"/>
      </a:hlink>
      <a:folHlink>
        <a:srgbClr val="EE93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1163</TotalTime>
  <Words>528</Words>
  <Application>Microsoft Office PowerPoint</Application>
  <PresentationFormat>Widescreen</PresentationFormat>
  <Paragraphs>169</Paragraphs>
  <Slides>109</Slides>
  <Notes>109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4" baseType="lpstr">
      <vt:lpstr>Calibri</vt:lpstr>
      <vt:lpstr>Corbel</vt:lpstr>
      <vt:lpstr>Arial</vt:lpstr>
      <vt:lpstr>Parallax</vt:lpstr>
      <vt:lpstr>Microsoft Word Document</vt:lpstr>
      <vt:lpstr>Mobile Baptist Sunlight District Association Woman’s Auxiliary  Theme: RAISING THE STANDARD THROUGH CHRISTIAN MINISTRY   Isaiah 62:10 KJV EMPHASIS: “IT’S TIME TO FULFILL THE ASSIGNMENT!” Isaiah 61:1-4 KJV June 8,2023</vt:lpstr>
      <vt:lpstr>Reverend David L. Frazier, Sr. Moderator </vt:lpstr>
      <vt:lpstr> Reverend James Parrish Jr. 1st Vice Moderator </vt:lpstr>
      <vt:lpstr>  Reverend Dr. Joseph Laffiette II 2nd Vice Moderator </vt:lpstr>
      <vt:lpstr>Reverend Cleveland McFarland, Jr. Moderator Emeritus </vt:lpstr>
      <vt:lpstr> Mobile Baptist Sunlight District  Woman’s Auxiliary  Officers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Assistant Corresponding Secretary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Baptist Sunlight  Fashion Share Sorting and Distributing  Personal Items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Supporting ONE MEAL A DAY MINISTRY 2023 * 5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St. Louis Street Food Ministry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Sunlight District  Outreach Feeding  the Gulf Coast March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Waterfront Rescue Mission *2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Outreach Fashion Share Love Baskets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Baptist Sunlight District Association Woman’s Auxiliary  Theme: RAISING THE STANDARD THROUGH CHRISTIAN MINISTRY   Isaiah 62:10 KJV EMPHASIS: “IT’S TIME TO FULFILL THE ASSIGNMENT!” Isaiah 61:1-4 KJV June 8,2023</dc:title>
  <dc:creator>Althea Ford</dc:creator>
  <cp:lastModifiedBy>Tammy Smith</cp:lastModifiedBy>
  <cp:revision>6</cp:revision>
  <dcterms:created xsi:type="dcterms:W3CDTF">2020-11-24T01:46:45Z</dcterms:created>
  <dcterms:modified xsi:type="dcterms:W3CDTF">2023-07-27T13:17:49Z</dcterms:modified>
</cp:coreProperties>
</file>