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63" r:id="rId3"/>
    <p:sldId id="283" r:id="rId4"/>
    <p:sldId id="284" r:id="rId5"/>
    <p:sldId id="282" r:id="rId6"/>
    <p:sldId id="280" r:id="rId7"/>
    <p:sldId id="261" r:id="rId8"/>
    <p:sldId id="264" r:id="rId9"/>
    <p:sldId id="272" r:id="rId10"/>
    <p:sldId id="28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" y="5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3B00C-B604-44A6-AE4E-1A231ACDA753}" type="datetimeFigureOut">
              <a:rPr lang="en-US" smtClean="0"/>
              <a:t>8/1/2026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57B-F786-45E0-B902-5123EF67E5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038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3B00C-B604-44A6-AE4E-1A231ACDA753}" type="datetimeFigureOut">
              <a:rPr lang="en-US" smtClean="0"/>
              <a:t>8/1/2026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57B-F786-45E0-B902-5123EF67E5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904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3B00C-B604-44A6-AE4E-1A231ACDA753}" type="datetimeFigureOut">
              <a:rPr lang="en-US" smtClean="0"/>
              <a:t>8/1/2026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57B-F786-45E0-B902-5123EF67E5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407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3B00C-B604-44A6-AE4E-1A231ACDA753}" type="datetimeFigureOut">
              <a:rPr lang="en-US" smtClean="0"/>
              <a:t>8/1/2026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57B-F786-45E0-B902-5123EF67E5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256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3B00C-B604-44A6-AE4E-1A231ACDA753}" type="datetimeFigureOut">
              <a:rPr lang="en-US" smtClean="0"/>
              <a:t>8/1/2026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57B-F786-45E0-B902-5123EF67E5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306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3B00C-B604-44A6-AE4E-1A231ACDA753}" type="datetimeFigureOut">
              <a:rPr lang="en-US" smtClean="0"/>
              <a:t>8/1/2026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57B-F786-45E0-B902-5123EF67E5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629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3B00C-B604-44A6-AE4E-1A231ACDA753}" type="datetimeFigureOut">
              <a:rPr lang="en-US" smtClean="0"/>
              <a:t>8/1/2026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57B-F786-45E0-B902-5123EF67E5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134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3B00C-B604-44A6-AE4E-1A231ACDA753}" type="datetimeFigureOut">
              <a:rPr lang="en-US" smtClean="0"/>
              <a:t>8/1/2026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57B-F786-45E0-B902-5123EF67E5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391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3B00C-B604-44A6-AE4E-1A231ACDA753}" type="datetimeFigureOut">
              <a:rPr lang="en-US" smtClean="0"/>
              <a:t>8/1/2026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57B-F786-45E0-B902-5123EF67E5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185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3B00C-B604-44A6-AE4E-1A231ACDA753}" type="datetimeFigureOut">
              <a:rPr lang="en-US" smtClean="0"/>
              <a:t>8/1/2026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57B-F786-45E0-B902-5123EF67E5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289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3B00C-B604-44A6-AE4E-1A231ACDA753}" type="datetimeFigureOut">
              <a:rPr lang="en-US" smtClean="0"/>
              <a:t>8/1/2026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57B-F786-45E0-B902-5123EF67E5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523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3B00C-B604-44A6-AE4E-1A231ACDA753}" type="datetimeFigureOut">
              <a:rPr lang="en-US" smtClean="0"/>
              <a:t>8/1/2026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8D57B-F786-45E0-B902-5123EF67E5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007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elda.battles@bellsouth.net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johnnykennedy@bellsouth.net" TargetMode="Externa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lkbattles76@gmail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frebro58@bellsouth.net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smith552001@yahoo.com" TargetMode="External"/><Relationship Id="rId4" Type="http://schemas.openxmlformats.org/officeDocument/2006/relationships/hyperlink" Target="mailto:victor.vic4vic@gmail.co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bkeithgibby@comcast.net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cook8500@bellsouth.net" TargetMode="External"/><Relationship Id="rId4" Type="http://schemas.openxmlformats.org/officeDocument/2006/relationships/hyperlink" Target="mailto:lbattiste3@gmail.com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2" t="6666" r="32701" b="78367"/>
          <a:stretch/>
        </p:blipFill>
        <p:spPr>
          <a:xfrm>
            <a:off x="681773" y="1025150"/>
            <a:ext cx="3122654" cy="386636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5042118"/>
            <a:ext cx="460786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M</a:t>
            </a:r>
            <a:r>
              <a:rPr lang="en-US" sz="2800" b="1" dirty="0"/>
              <a:t> </a:t>
            </a:r>
            <a:br>
              <a:rPr lang="en-US" sz="2800" b="1" dirty="0"/>
            </a:b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Deacon Otis E. Battles, Jr.</a:t>
            </a:r>
            <a:b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</a:br>
            <a:r>
              <a:rPr lang="en-US" sz="2800" b="1" dirty="0"/>
              <a:t> </a:t>
            </a: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hlinkClick r:id="rId3"/>
              </a:rPr>
              <a:t>nelda.battles@bellsouth.net</a:t>
            </a: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US" sz="2800" b="1" dirty="0"/>
              <a:t> </a:t>
            </a: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251-473-6640/656-5760</a:t>
            </a:r>
            <a:r>
              <a:rPr lang="en-US" sz="2800" b="1" dirty="0"/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2A451BD-7A97-0EDF-964A-ADC34651B51C}"/>
              </a:ext>
            </a:extLst>
          </p:cNvPr>
          <p:cNvSpPr/>
          <p:nvPr/>
        </p:nvSpPr>
        <p:spPr>
          <a:xfrm>
            <a:off x="311751" y="130524"/>
            <a:ext cx="386525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DEACON BOARD </a:t>
            </a:r>
          </a:p>
          <a:p>
            <a:pPr algn="ctr"/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CHAIRMAN</a:t>
            </a:r>
          </a:p>
          <a:p>
            <a:pPr algn="ctr"/>
            <a:endParaRPr lang="en-US" sz="28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3272A4D-78BC-E051-72F2-1F71B167E617}"/>
              </a:ext>
            </a:extLst>
          </p:cNvPr>
          <p:cNvSpPr/>
          <p:nvPr/>
        </p:nvSpPr>
        <p:spPr>
          <a:xfrm>
            <a:off x="8015929" y="145201"/>
            <a:ext cx="38652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DEACON BOARD </a:t>
            </a:r>
          </a:p>
          <a:p>
            <a:pPr algn="ctr"/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VICE CHAIRMAN</a:t>
            </a:r>
            <a:endParaRPr lang="en-US" sz="28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65" t="68235" r="9041" b="14641"/>
          <a:stretch/>
        </p:blipFill>
        <p:spPr>
          <a:xfrm>
            <a:off x="8542746" y="1025150"/>
            <a:ext cx="2953236" cy="394447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177609" y="4988635"/>
            <a:ext cx="514574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W</a:t>
            </a: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/>
            </a:r>
            <a:b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</a:br>
            <a:r>
              <a:rPr lang="pl-PL" sz="2800" b="1" dirty="0"/>
              <a:t> </a:t>
            </a:r>
            <a:r>
              <a:rPr lang="pl-PL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Deacon Johnny P. Kennedy</a:t>
            </a: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/>
            </a:r>
            <a:b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</a:br>
            <a:r>
              <a:rPr lang="pl-PL" sz="2800" b="1" dirty="0"/>
              <a:t> </a:t>
            </a:r>
            <a:r>
              <a:rPr lang="pl-PL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hlinkClick r:id="rId5"/>
              </a:rPr>
              <a:t>johnnykennedy@bellsouth.net</a:t>
            </a: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pl-PL" sz="2800" b="1" dirty="0"/>
              <a:t> </a:t>
            </a:r>
            <a:r>
              <a:rPr lang="pl-PL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251-660-0050/605-9542</a:t>
            </a:r>
            <a:r>
              <a:rPr lang="pl-PL" sz="2800" b="1" dirty="0"/>
              <a:t> </a:t>
            </a:r>
            <a:endParaRPr lang="en-US" sz="28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845D884-F159-5713-5793-17C13C4246D7}"/>
              </a:ext>
            </a:extLst>
          </p:cNvPr>
          <p:cNvSpPr txBox="1"/>
          <p:nvPr/>
        </p:nvSpPr>
        <p:spPr>
          <a:xfrm>
            <a:off x="4149735" y="696629"/>
            <a:ext cx="38652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+mj-lt"/>
              </a:rPr>
              <a:t>RMBC 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+mj-lt"/>
              </a:rPr>
              <a:t>DEACON’S WARD 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+mj-lt"/>
              </a:rPr>
              <a:t>A-Z</a:t>
            </a:r>
          </a:p>
        </p:txBody>
      </p:sp>
    </p:spTree>
    <p:extLst>
      <p:ext uri="{BB962C8B-B14F-4D97-AF65-F5344CB8AC3E}">
        <p14:creationId xmlns:p14="http://schemas.microsoft.com/office/powerpoint/2010/main" val="1364322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CFBFC39-F948-EAEC-8BD0-77215A7E98F9}"/>
              </a:ext>
            </a:extLst>
          </p:cNvPr>
          <p:cNvSpPr txBox="1"/>
          <p:nvPr/>
        </p:nvSpPr>
        <p:spPr>
          <a:xfrm>
            <a:off x="0" y="807476"/>
            <a:ext cx="121920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RMBC 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</a:rPr>
              <a:t>DEACON BOARD ALTERNATE CONTACT</a:t>
            </a:r>
          </a:p>
          <a:p>
            <a:pPr algn="ctr"/>
            <a:endParaRPr lang="en-US" sz="2800" b="1" dirty="0">
              <a:solidFill>
                <a:schemeClr val="bg1"/>
              </a:solidFill>
            </a:endParaRPr>
          </a:p>
          <a:p>
            <a:pPr algn="l"/>
            <a:r>
              <a:rPr lang="en-US" sz="2800" b="1" i="0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If any member can't reach their assigned Deacon, they can: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sz="2800" b="1" i="0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Call the Church's Secretary to assist in getting a contact request to him, or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sz="2800" b="1" i="0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Contact any Deacon who should either relay the message, help if possible, or contact the Chairman, or Vice-Chairman to coordinate follow-up.</a:t>
            </a:r>
          </a:p>
          <a:p>
            <a:pPr algn="ctr"/>
            <a:endParaRPr lang="en-US" sz="2800" b="1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918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0748" y="4548569"/>
            <a:ext cx="39581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A </a:t>
            </a:r>
            <a:b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</a:b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Deacon William W. Bell</a:t>
            </a:r>
            <a:r>
              <a:rPr lang="en-US" sz="2800" b="1" dirty="0"/>
              <a:t> </a:t>
            </a:r>
            <a:br>
              <a:rPr lang="en-US" sz="2800" b="1" dirty="0"/>
            </a:b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251-604-9099</a:t>
            </a:r>
            <a:r>
              <a:rPr lang="en-US" sz="2800" b="1" dirty="0"/>
              <a:t> </a:t>
            </a:r>
          </a:p>
        </p:txBody>
      </p:sp>
      <p:pic>
        <p:nvPicPr>
          <p:cNvPr id="4" name="Picture 3" descr="A person in a suit and tie&#10;&#10;AI-generated content may be incorrect.">
            <a:extLst>
              <a:ext uri="{FF2B5EF4-FFF2-40B4-BE49-F238E27FC236}">
                <a16:creationId xmlns:a16="http://schemas.microsoft.com/office/drawing/2014/main" xmlns="" id="{D9866D72-0451-2AD5-821D-080A92769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0"/>
          <a:stretch/>
        </p:blipFill>
        <p:spPr>
          <a:xfrm>
            <a:off x="743904" y="10945"/>
            <a:ext cx="3665582" cy="42223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7BD2511-9CFD-3D8E-91EF-8EF6406852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5" t="9460" r="52963" b="77255"/>
          <a:stretch/>
        </p:blipFill>
        <p:spPr>
          <a:xfrm>
            <a:off x="8647961" y="10945"/>
            <a:ext cx="2958279" cy="387583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B2810FA-0979-0218-7833-99747146D9A6}"/>
              </a:ext>
            </a:extLst>
          </p:cNvPr>
          <p:cNvSpPr/>
          <p:nvPr/>
        </p:nvSpPr>
        <p:spPr>
          <a:xfrm>
            <a:off x="8269164" y="4117682"/>
            <a:ext cx="371587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A, H</a:t>
            </a:r>
            <a:r>
              <a:rPr lang="en-US" sz="2800" b="1" dirty="0"/>
              <a:t> </a:t>
            </a:r>
            <a:br>
              <a:rPr lang="en-US" sz="2800" b="1" dirty="0"/>
            </a:b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Deacon Lebarron Battles</a:t>
            </a:r>
            <a:r>
              <a:rPr lang="en-US" sz="2800" b="1" dirty="0"/>
              <a:t> </a:t>
            </a:r>
            <a:r>
              <a:rPr lang="en-US" sz="2800" b="1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4"/>
              </a:rPr>
              <a:t>lkbattles76@gmail.com</a:t>
            </a:r>
            <a:r>
              <a:rPr lang="en-US" sz="2800" b="1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en-US" sz="2800" b="1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</a:rPr>
            </a:br>
            <a:r>
              <a:rPr lang="en-US" sz="2800" b="1" dirty="0"/>
              <a:t> </a:t>
            </a: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251-680-9745</a:t>
            </a:r>
            <a:r>
              <a:rPr lang="en-US" sz="2800" b="1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C5715D0-DC67-6A25-72DC-4F320DD5A273}"/>
              </a:ext>
            </a:extLst>
          </p:cNvPr>
          <p:cNvSpPr txBox="1"/>
          <p:nvPr/>
        </p:nvSpPr>
        <p:spPr>
          <a:xfrm>
            <a:off x="4858062" y="1414247"/>
            <a:ext cx="33413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+mj-lt"/>
              </a:rPr>
              <a:t> TEAM</a:t>
            </a:r>
          </a:p>
        </p:txBody>
      </p:sp>
    </p:spTree>
    <p:extLst>
      <p:ext uri="{BB962C8B-B14F-4D97-AF65-F5344CB8AC3E}">
        <p14:creationId xmlns:p14="http://schemas.microsoft.com/office/powerpoint/2010/main" val="691193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6108F4F-4DBB-2599-CFB5-44622858BA3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02" t="25752" r="31492" b="57981"/>
          <a:stretch/>
        </p:blipFill>
        <p:spPr>
          <a:xfrm>
            <a:off x="948593" y="0"/>
            <a:ext cx="2828373" cy="373887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7576" y="3927813"/>
            <a:ext cx="454510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N, Q</a:t>
            </a:r>
            <a:r>
              <a:rPr lang="en-US" sz="2800" b="1" dirty="0"/>
              <a:t> </a:t>
            </a:r>
            <a:br>
              <a:rPr lang="en-US" sz="2800" b="1" dirty="0"/>
            </a:b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Deacon Frederick Brown</a:t>
            </a:r>
            <a:r>
              <a:rPr lang="en-US" sz="2800" b="1" dirty="0"/>
              <a:t> </a:t>
            </a:r>
            <a:br>
              <a:rPr lang="en-US" sz="2800" b="1" dirty="0"/>
            </a:b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hlinkClick r:id="rId3"/>
              </a:rPr>
              <a:t>frebro58@bellsouth.net</a:t>
            </a: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US" sz="2800" b="1" dirty="0"/>
              <a:t> </a:t>
            </a: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251-479-6493/802-7819</a:t>
            </a:r>
            <a:r>
              <a:rPr lang="en-US" sz="2800" b="1" dirty="0"/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8" t="66144" r="76840" b="16209"/>
          <a:stretch/>
        </p:blipFill>
        <p:spPr>
          <a:xfrm>
            <a:off x="8415036" y="0"/>
            <a:ext cx="2689412" cy="378198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342530" y="3927813"/>
            <a:ext cx="45271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F, I, N, Q</a:t>
            </a: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Deacon Warren Greene </a:t>
            </a:r>
            <a:r>
              <a:rPr lang="en-US" sz="2800" b="1" dirty="0"/>
              <a:t> </a:t>
            </a: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warreng1911@bellsouth.net</a:t>
            </a:r>
            <a:r>
              <a:rPr lang="en-US" sz="2800" b="1" dirty="0"/>
              <a:t> </a:t>
            </a:r>
            <a:br>
              <a:rPr lang="en-US" sz="2800" b="1" dirty="0"/>
            </a:b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251-751-4259</a:t>
            </a:r>
            <a:r>
              <a:rPr lang="en-US" sz="2800" b="1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23B0A2F-0620-F098-6DA5-AC0ED4DAEABB}"/>
              </a:ext>
            </a:extLst>
          </p:cNvPr>
          <p:cNvSpPr txBox="1"/>
          <p:nvPr/>
        </p:nvSpPr>
        <p:spPr>
          <a:xfrm>
            <a:off x="4247474" y="1726533"/>
            <a:ext cx="33413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+mj-lt"/>
              </a:rPr>
              <a:t> TEAM</a:t>
            </a:r>
          </a:p>
        </p:txBody>
      </p:sp>
    </p:spTree>
    <p:extLst>
      <p:ext uri="{BB962C8B-B14F-4D97-AF65-F5344CB8AC3E}">
        <p14:creationId xmlns:p14="http://schemas.microsoft.com/office/powerpoint/2010/main" val="3479150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6A1A570-0CAC-A07A-1A6B-91CF8FCCF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E58D21D-3ADA-A14A-54AA-C93FB9014723}"/>
              </a:ext>
            </a:extLst>
          </p:cNvPr>
          <p:cNvSpPr/>
          <p:nvPr/>
        </p:nvSpPr>
        <p:spPr>
          <a:xfrm>
            <a:off x="6355975" y="4335344"/>
            <a:ext cx="484094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O, S, U, X, Z</a:t>
            </a:r>
            <a:r>
              <a:rPr lang="pt-BR" sz="2800" b="1" dirty="0"/>
              <a:t> </a:t>
            </a:r>
            <a:br>
              <a:rPr lang="pt-BR" sz="2800" b="1" dirty="0"/>
            </a:br>
            <a:r>
              <a:rPr lang="pt-BR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Deacon Gregory Morris, Sr.</a:t>
            </a:r>
            <a:r>
              <a:rPr lang="pt-BR" sz="2800" b="1" dirty="0"/>
              <a:t/>
            </a:r>
            <a:br>
              <a:rPr lang="pt-BR" sz="2800" b="1" dirty="0"/>
            </a:br>
            <a:r>
              <a:rPr lang="pt-BR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diphair@aol.com</a:t>
            </a:r>
            <a:r>
              <a:rPr lang="pt-BR" sz="2800" b="1" dirty="0"/>
              <a:t> </a:t>
            </a:r>
            <a:br>
              <a:rPr lang="pt-BR" sz="2800" b="1" dirty="0"/>
            </a:br>
            <a:r>
              <a:rPr lang="pt-BR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251-471-6088/455-6018</a:t>
            </a:r>
            <a:r>
              <a:rPr lang="pt-BR" sz="2800" b="1" dirty="0"/>
              <a:t> </a:t>
            </a:r>
            <a:endParaRPr lang="en-US" sz="28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536662F-B083-DC3C-4447-4375F2BF9FB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59" t="27975" r="29258" b="54524"/>
          <a:stretch/>
        </p:blipFill>
        <p:spPr>
          <a:xfrm>
            <a:off x="7196562" y="-6970"/>
            <a:ext cx="3238356" cy="417842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7" t="26144" r="54605" b="58068"/>
          <a:stretch/>
        </p:blipFill>
        <p:spPr>
          <a:xfrm>
            <a:off x="1332725" y="0"/>
            <a:ext cx="2837630" cy="437339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DAFDA119-D8CD-0BBB-9596-77056FA63C2F}"/>
              </a:ext>
            </a:extLst>
          </p:cNvPr>
          <p:cNvSpPr/>
          <p:nvPr/>
        </p:nvSpPr>
        <p:spPr>
          <a:xfrm>
            <a:off x="731520" y="4373393"/>
            <a:ext cx="40908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S</a:t>
            </a:r>
            <a:r>
              <a:rPr lang="en-US" sz="2800" b="1" dirty="0"/>
              <a:t> </a:t>
            </a:r>
            <a:br>
              <a:rPr lang="en-US" sz="2800" b="1" dirty="0"/>
            </a:b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Deacon Carson </a:t>
            </a:r>
            <a:b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</a:br>
            <a:r>
              <a:rPr lang="en-US" sz="2800" b="1" dirty="0"/>
              <a:t>mbonner01@netzero.net </a:t>
            </a:r>
            <a:br>
              <a:rPr lang="en-US" sz="2800" b="1" dirty="0"/>
            </a:b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251-666-3131</a:t>
            </a:r>
            <a:r>
              <a:rPr lang="en-US" sz="2800" b="1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89ADCAD-9979-3CDC-63B1-27315CBF8830}"/>
              </a:ext>
            </a:extLst>
          </p:cNvPr>
          <p:cNvSpPr txBox="1"/>
          <p:nvPr/>
        </p:nvSpPr>
        <p:spPr>
          <a:xfrm>
            <a:off x="3759798" y="1990873"/>
            <a:ext cx="33413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+mj-lt"/>
              </a:rPr>
              <a:t> TEAM</a:t>
            </a:r>
          </a:p>
        </p:txBody>
      </p:sp>
    </p:spTree>
    <p:extLst>
      <p:ext uri="{BB962C8B-B14F-4D97-AF65-F5344CB8AC3E}">
        <p14:creationId xmlns:p14="http://schemas.microsoft.com/office/powerpoint/2010/main" val="1327173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C773B97-C009-EEE1-C62D-FD1262234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3B4E7DE-A40B-4415-638E-988AF2E338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63" t="12157" r="31584" b="57116"/>
          <a:stretch/>
        </p:blipFill>
        <p:spPr>
          <a:xfrm>
            <a:off x="873342" y="0"/>
            <a:ext cx="3379693" cy="36388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74DF35C-E9A6-ACBC-4AA3-A883E30FDCB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7" t="11637" r="33838" b="55058"/>
          <a:stretch/>
        </p:blipFill>
        <p:spPr>
          <a:xfrm>
            <a:off x="8201450" y="0"/>
            <a:ext cx="3273034" cy="371417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0DB54FB-2C02-C1D0-3878-F7CD3628515E}"/>
              </a:ext>
            </a:extLst>
          </p:cNvPr>
          <p:cNvSpPr/>
          <p:nvPr/>
        </p:nvSpPr>
        <p:spPr>
          <a:xfrm>
            <a:off x="237566" y="3831682"/>
            <a:ext cx="50155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B</a:t>
            </a:r>
            <a:r>
              <a:rPr lang="es-ES" sz="2800" b="1" dirty="0"/>
              <a:t> </a:t>
            </a:r>
            <a:br>
              <a:rPr lang="es-ES" sz="2800" b="1" dirty="0"/>
            </a:br>
            <a:r>
              <a:rPr lang="es-E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Deacon Carl Robinson</a:t>
            </a:r>
            <a:br>
              <a:rPr lang="es-E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</a:br>
            <a:r>
              <a:rPr lang="es-E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carlrobinson365@gmail.com</a:t>
            </a:r>
            <a:r>
              <a:rPr lang="es-E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es-E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s-ES" sz="2800" b="1" dirty="0"/>
              <a:t> </a:t>
            </a:r>
            <a:r>
              <a:rPr lang="es-E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228-369-5726</a:t>
            </a:r>
            <a:r>
              <a:rPr lang="es-ES" sz="2800" b="1" dirty="0"/>
              <a:t> </a:t>
            </a:r>
            <a:endParaRPr lang="en-US" sz="28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3954CCE-181E-42BB-5921-13DE5118649F}"/>
              </a:ext>
            </a:extLst>
          </p:cNvPr>
          <p:cNvSpPr/>
          <p:nvPr/>
        </p:nvSpPr>
        <p:spPr>
          <a:xfrm>
            <a:off x="7908693" y="3847268"/>
            <a:ext cx="418577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C, K</a:t>
            </a:r>
            <a:r>
              <a:rPr lang="en-US" sz="2800" b="1" dirty="0"/>
              <a:t> </a:t>
            </a:r>
            <a:br>
              <a:rPr lang="en-US" sz="2800" b="1" dirty="0"/>
            </a:b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Deacon Wendell Casher</a:t>
            </a: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prarchie33@gmail.com</a:t>
            </a:r>
            <a:r>
              <a:rPr lang="en-US" sz="2800" b="1" dirty="0"/>
              <a:t> </a:t>
            </a:r>
            <a:br>
              <a:rPr lang="en-US" sz="2800" b="1" dirty="0"/>
            </a:b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228-623-7310</a:t>
            </a:r>
            <a:r>
              <a:rPr lang="en-US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220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5" t="74961" r="75098" b="5291"/>
          <a:stretch/>
        </p:blipFill>
        <p:spPr>
          <a:xfrm>
            <a:off x="786681" y="0"/>
            <a:ext cx="2832847" cy="353209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3532093"/>
            <a:ext cx="398032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D</a:t>
            </a:r>
            <a:r>
              <a:rPr lang="en-US" sz="2800" b="1" dirty="0"/>
              <a:t> </a:t>
            </a:r>
            <a:br>
              <a:rPr lang="en-US" sz="2800" b="1" dirty="0"/>
            </a:b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Deacon Larry Wilson</a:t>
            </a:r>
            <a:r>
              <a:rPr lang="en-US" sz="2800" b="1" dirty="0"/>
              <a:t> </a:t>
            </a:r>
            <a:br>
              <a:rPr lang="en-US" sz="2800" b="1" dirty="0"/>
            </a:b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lwilson217@hotmail.com</a:t>
            </a:r>
            <a:r>
              <a:rPr lang="en-US" sz="2800" b="1" dirty="0"/>
              <a:t> </a:t>
            </a:r>
            <a:br>
              <a:rPr lang="en-US" sz="2800" b="1" dirty="0"/>
            </a:b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251-404-4763</a:t>
            </a:r>
            <a:r>
              <a:rPr lang="en-US" sz="2800" b="1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74" t="68009" r="30956" b="14989"/>
          <a:stretch/>
        </p:blipFill>
        <p:spPr>
          <a:xfrm>
            <a:off x="8271010" y="0"/>
            <a:ext cx="2822873" cy="346500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381443" y="3532093"/>
            <a:ext cx="430305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E, V, Y</a:t>
            </a:r>
            <a:r>
              <a:rPr lang="es-ES" sz="2800" b="1" dirty="0"/>
              <a:t> </a:t>
            </a:r>
            <a:br>
              <a:rPr lang="es-ES" sz="2800" b="1" dirty="0"/>
            </a:br>
            <a:r>
              <a:rPr lang="es-E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Deacon Clarence Irby</a:t>
            </a:r>
            <a:r>
              <a:rPr lang="es-ES" sz="2800" b="1" dirty="0"/>
              <a:t> </a:t>
            </a:r>
            <a:r>
              <a:rPr lang="es-E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clarenceirby@att.net</a:t>
            </a:r>
            <a:r>
              <a:rPr lang="es-ES" sz="2800" b="1" dirty="0"/>
              <a:t> </a:t>
            </a:r>
            <a:br>
              <a:rPr lang="es-ES" sz="2800" b="1" dirty="0"/>
            </a:br>
            <a:r>
              <a:rPr lang="es-E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251-433-4341/605-1323</a:t>
            </a:r>
            <a:r>
              <a:rPr lang="es-ES" sz="2800" b="1" dirty="0"/>
              <a:t>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713840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57" t="50998" r="6253" b="32917"/>
          <a:stretch/>
        </p:blipFill>
        <p:spPr>
          <a:xfrm>
            <a:off x="1024128" y="51236"/>
            <a:ext cx="2962868" cy="36125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96" t="11372" b="25091"/>
          <a:stretch/>
        </p:blipFill>
        <p:spPr>
          <a:xfrm>
            <a:off x="8351310" y="51236"/>
            <a:ext cx="2655376" cy="3657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43940" y="3663739"/>
            <a:ext cx="44016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G</a:t>
            </a:r>
            <a:r>
              <a:rPr lang="en-US" sz="2800" b="1" dirty="0"/>
              <a:t> </a:t>
            </a:r>
            <a:br>
              <a:rPr lang="en-US" sz="2800" b="1" dirty="0"/>
            </a:b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Deacon Victor Valentine</a:t>
            </a:r>
            <a:b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</a:br>
            <a:r>
              <a:rPr lang="en-US" sz="2800" b="1" dirty="0"/>
              <a:t> </a:t>
            </a: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hlinkClick r:id="rId4"/>
              </a:rPr>
              <a:t>victor.vic4vic@gmail.com</a:t>
            </a: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US" sz="2800" b="1" dirty="0"/>
              <a:t> </a:t>
            </a: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251-633-7819/377-2910</a:t>
            </a:r>
            <a:r>
              <a:rPr lang="en-US" sz="2800" b="1" dirty="0"/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7484633" y="3669878"/>
            <a:ext cx="426342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J</a:t>
            </a:r>
            <a:b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</a:br>
            <a:r>
              <a:rPr lang="en-US" sz="2800" b="1" dirty="0"/>
              <a:t> </a:t>
            </a: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Deacon Samuel Smith</a:t>
            </a:r>
            <a:r>
              <a:rPr lang="en-US" sz="2800" b="1" dirty="0"/>
              <a:t> </a:t>
            </a:r>
            <a:br>
              <a:rPr lang="en-US" sz="2800" b="1" dirty="0"/>
            </a:b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hlinkClick r:id="rId5"/>
              </a:rPr>
              <a:t>ssmith552001@yahoo.com</a:t>
            </a: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US" sz="2800" b="1" dirty="0"/>
              <a:t> </a:t>
            </a: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251-604-5238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913727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0" t="46024" r="53704" b="37386"/>
          <a:stretch/>
        </p:blipFill>
        <p:spPr>
          <a:xfrm>
            <a:off x="-24248" y="32495"/>
            <a:ext cx="2886635" cy="365378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34534" y="3686280"/>
            <a:ext cx="409687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L</a:t>
            </a:r>
            <a:r>
              <a:rPr lang="en-US" sz="2800" b="1" dirty="0"/>
              <a:t> </a:t>
            </a:r>
            <a:br>
              <a:rPr lang="en-US" sz="2800" b="1" dirty="0"/>
            </a:b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Deacon Keith Gibby</a:t>
            </a:r>
            <a:r>
              <a:rPr lang="en-US" sz="2800" b="1" dirty="0"/>
              <a:t> </a:t>
            </a:r>
            <a:br>
              <a:rPr lang="en-US" sz="2800" b="1" dirty="0"/>
            </a:b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hlinkClick r:id="rId3"/>
              </a:rPr>
              <a:t>bkeithgibby@comcast.net</a:t>
            </a: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251-660-1946/721-4788</a:t>
            </a:r>
            <a:r>
              <a:rPr lang="en-US" sz="2800" b="1" dirty="0"/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2" t="8542" r="75062" b="76795"/>
          <a:stretch/>
        </p:blipFill>
        <p:spPr>
          <a:xfrm>
            <a:off x="4534428" y="0"/>
            <a:ext cx="2687783" cy="346484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305448" y="3464848"/>
            <a:ext cx="514574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M</a:t>
            </a:r>
            <a:r>
              <a:rPr lang="en-US" sz="2600" b="1" dirty="0"/>
              <a:t> </a:t>
            </a:r>
            <a:br>
              <a:rPr lang="en-US" sz="2600" b="1" dirty="0"/>
            </a:br>
            <a:r>
              <a:rPr lang="en-US" sz="26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Deacon Lawrence </a:t>
            </a:r>
          </a:p>
          <a:p>
            <a:pPr algn="ctr"/>
            <a:r>
              <a:rPr lang="en-US" sz="26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Battiste, IV</a:t>
            </a:r>
            <a:r>
              <a:rPr lang="en-US" sz="2600" b="1" dirty="0"/>
              <a:t> </a:t>
            </a:r>
            <a:br>
              <a:rPr lang="en-US" sz="2600" b="1" dirty="0"/>
            </a:br>
            <a:r>
              <a:rPr lang="en-US" sz="26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  <a:hlinkClick r:id="rId4"/>
              </a:rPr>
              <a:t>lbattiste3@gmail.com</a:t>
            </a:r>
            <a:endParaRPr lang="en-US" sz="2600" b="1" i="0" u="none" strike="noStrike" dirty="0">
              <a:solidFill>
                <a:srgbClr val="000000"/>
              </a:solidFill>
              <a:effectLst/>
              <a:latin typeface="Ebrima" panose="02000000000000000000" pitchFamily="2" charset="0"/>
            </a:endParaRPr>
          </a:p>
          <a:p>
            <a:pPr algn="ctr"/>
            <a:r>
              <a:rPr lang="en-US" sz="26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 </a:t>
            </a:r>
            <a:r>
              <a:rPr lang="en-US" sz="2600" b="1" dirty="0"/>
              <a:t> </a:t>
            </a:r>
            <a:r>
              <a:rPr lang="en-US" sz="26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251-343-8104/654-3265</a:t>
            </a:r>
            <a:r>
              <a:rPr lang="en-US" sz="2600" b="1" dirty="0"/>
              <a:t>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7" t="25904" r="11707" b="58301"/>
          <a:stretch/>
        </p:blipFill>
        <p:spPr>
          <a:xfrm>
            <a:off x="9187421" y="32495"/>
            <a:ext cx="2994293" cy="382031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023413" y="3841145"/>
            <a:ext cx="435684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P</a:t>
            </a:r>
            <a:r>
              <a:rPr lang="en-US" sz="2600" b="1" dirty="0"/>
              <a:t> </a:t>
            </a:r>
            <a:br>
              <a:rPr lang="en-US" sz="2600" b="1" dirty="0"/>
            </a:br>
            <a:r>
              <a:rPr lang="en-US" sz="26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Deacon Jerome Cook</a:t>
            </a:r>
            <a:r>
              <a:rPr lang="en-US" sz="2600" b="1" dirty="0"/>
              <a:t> </a:t>
            </a:r>
            <a:br>
              <a:rPr lang="en-US" sz="2600" b="1" dirty="0"/>
            </a:br>
            <a:r>
              <a:rPr lang="en-US" sz="2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hlinkClick r:id="rId5"/>
              </a:rPr>
              <a:t>cook8500@bellsouth.net</a:t>
            </a:r>
            <a:endParaRPr lang="en-US" sz="26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26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251-661-5930/753-8546</a:t>
            </a:r>
            <a:r>
              <a:rPr lang="en-US" sz="26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23383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97" t="7413" r="8771" b="75975"/>
          <a:stretch/>
        </p:blipFill>
        <p:spPr>
          <a:xfrm>
            <a:off x="1049318" y="0"/>
            <a:ext cx="3078184" cy="393321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22463" y="4131538"/>
            <a:ext cx="5421745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R</a:t>
            </a:r>
            <a:r>
              <a:rPr lang="en-US" sz="2800" b="1" dirty="0"/>
              <a:t> </a:t>
            </a:r>
            <a:br>
              <a:rPr lang="en-US" sz="2800" b="1" dirty="0"/>
            </a:br>
            <a:r>
              <a:rPr lang="en-US" sz="26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Deacon Willie McCovery</a:t>
            </a:r>
            <a:r>
              <a:rPr lang="en-US" sz="2600" b="1" dirty="0"/>
              <a:t> </a:t>
            </a:r>
            <a:r>
              <a:rPr lang="en-US" sz="26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   </a:t>
            </a:r>
            <a:r>
              <a:rPr lang="en-US" sz="2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bernestinemccovery43@gmail.com</a:t>
            </a:r>
            <a:r>
              <a:rPr lang="en-US" sz="2600" b="1" dirty="0"/>
              <a:t> </a:t>
            </a:r>
            <a:br>
              <a:rPr lang="en-US" sz="2600" b="1" dirty="0"/>
            </a:br>
            <a:r>
              <a:rPr lang="en-US" sz="26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251-478-1933</a:t>
            </a:r>
            <a:r>
              <a:rPr lang="en-US" sz="2600" b="1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74" t="7624" r="32467" b="76313"/>
          <a:stretch/>
        </p:blipFill>
        <p:spPr>
          <a:xfrm>
            <a:off x="8064499" y="0"/>
            <a:ext cx="2895600" cy="396035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174849" y="4131537"/>
            <a:ext cx="4894356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T</a:t>
            </a:r>
            <a:br>
              <a:rPr lang="de-DE" sz="28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</a:br>
            <a:r>
              <a:rPr lang="de-DE" sz="2600" b="1" dirty="0"/>
              <a:t> </a:t>
            </a:r>
            <a:r>
              <a:rPr lang="de-DE" sz="26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Deacon Freddie Marshall</a:t>
            </a:r>
          </a:p>
          <a:p>
            <a:pPr algn="ctr"/>
            <a:r>
              <a:rPr lang="de-DE" sz="2600" b="1" dirty="0">
                <a:solidFill>
                  <a:srgbClr val="000000"/>
                </a:solidFill>
                <a:latin typeface="Ebrima" panose="02000000000000000000" pitchFamily="2" charset="0"/>
              </a:rPr>
              <a:t>Freddie201462@gmail.com</a:t>
            </a:r>
            <a:r>
              <a:rPr lang="de-DE" sz="26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/>
            </a:r>
            <a:br>
              <a:rPr lang="de-DE" sz="26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</a:br>
            <a:r>
              <a:rPr lang="de-DE" sz="2600" b="1" dirty="0"/>
              <a:t> </a:t>
            </a:r>
            <a:r>
              <a:rPr lang="de-DE" sz="2600" b="1" i="0" u="none" strike="noStrike" dirty="0">
                <a:solidFill>
                  <a:srgbClr val="000000"/>
                </a:solidFill>
                <a:effectLst/>
                <a:latin typeface="Ebrima" panose="02000000000000000000" pitchFamily="2" charset="0"/>
              </a:rPr>
              <a:t>251-471-1774/767-5634</a:t>
            </a:r>
            <a:r>
              <a:rPr lang="de-DE" sz="2600" b="1" dirty="0"/>
              <a:t> </a:t>
            </a: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564591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4205</TotalTime>
  <Words>117</Words>
  <Application>Microsoft Office PowerPoint</Application>
  <PresentationFormat>Widescreen</PresentationFormat>
  <Paragraphs>39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Arial</vt:lpstr>
      <vt:lpstr>Calibri</vt:lpstr>
      <vt:lpstr>Calibri Light</vt:lpstr>
      <vt:lpstr>Ebrima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Tammy Smith</dc:creator>
  <cp:lastModifiedBy>Tammy Smith</cp:lastModifiedBy>
  <cp:revision>29</cp:revision>
  <dcterms:created xsi:type="dcterms:W3CDTF">2023-03-05T01:29:00Z</dcterms:created>
  <dcterms:modified xsi:type="dcterms:W3CDTF">2026-08-01T16:56:59Z</dcterms:modified>
</cp:coreProperties>
</file>